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86" r:id="rId5"/>
    <p:sldId id="287" r:id="rId6"/>
    <p:sldId id="288" r:id="rId7"/>
    <p:sldId id="291" r:id="rId8"/>
    <p:sldId id="290" r:id="rId9"/>
    <p:sldId id="280" r:id="rId10"/>
    <p:sldId id="281" r:id="rId11"/>
    <p:sldId id="284" r:id="rId12"/>
    <p:sldId id="285" r:id="rId13"/>
    <p:sldId id="257" r:id="rId14"/>
    <p:sldId id="273" r:id="rId15"/>
    <p:sldId id="272" r:id="rId16"/>
    <p:sldId id="270" r:id="rId17"/>
    <p:sldId id="274" r:id="rId18"/>
    <p:sldId id="275" r:id="rId19"/>
    <p:sldId id="278"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0000"/>
    <a:srgbClr val="E5EBF7"/>
    <a:srgbClr val="DEF3FE"/>
    <a:srgbClr val="BBE7FD"/>
    <a:srgbClr val="067EBD"/>
    <a:srgbClr val="C7EBFD"/>
    <a:srgbClr val="B5E5FD"/>
    <a:srgbClr val="383D36"/>
    <a:srgbClr val="D4D6D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BD90F4-1BF8-4E6D-AEEA-47212B417BF6}" v="34" dt="2024-06-24T12:40:33.7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99" autoAdjust="0"/>
    <p:restoredTop sz="86358" autoAdjust="0"/>
  </p:normalViewPr>
  <p:slideViewPr>
    <p:cSldViewPr snapToGrid="0">
      <p:cViewPr varScale="1">
        <p:scale>
          <a:sx n="78" d="100"/>
          <a:sy n="78" d="100"/>
        </p:scale>
        <p:origin x="96" y="438"/>
      </p:cViewPr>
      <p:guideLst/>
    </p:cSldViewPr>
  </p:slideViewPr>
  <p:outlineViewPr>
    <p:cViewPr>
      <p:scale>
        <a:sx n="33" d="100"/>
        <a:sy n="33" d="100"/>
      </p:scale>
      <p:origin x="0" y="-299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lbert, Christine (CEPI)" userId="20abcf52-a2a8-4e66-81fc-acddfc7ca086" providerId="ADAL" clId="{D66D0B85-916E-4A5A-856B-2F3BE02C2105}"/>
    <pc:docChg chg="undo custSel addSld delSld modSld sldOrd">
      <pc:chgData name="Gilbert, Christine (CEPI)" userId="20abcf52-a2a8-4e66-81fc-acddfc7ca086" providerId="ADAL" clId="{D66D0B85-916E-4A5A-856B-2F3BE02C2105}" dt="2024-05-16T15:42:43.446" v="8924" actId="14100"/>
      <pc:docMkLst>
        <pc:docMk/>
      </pc:docMkLst>
      <pc:sldChg chg="addSp modSp mod ord">
        <pc:chgData name="Gilbert, Christine (CEPI)" userId="20abcf52-a2a8-4e66-81fc-acddfc7ca086" providerId="ADAL" clId="{D66D0B85-916E-4A5A-856B-2F3BE02C2105}" dt="2024-05-16T15:37:25.448" v="8881" actId="20577"/>
        <pc:sldMkLst>
          <pc:docMk/>
          <pc:sldMk cId="4016837289" sldId="256"/>
        </pc:sldMkLst>
        <pc:spChg chg="add mod">
          <ac:chgData name="Gilbert, Christine (CEPI)" userId="20abcf52-a2a8-4e66-81fc-acddfc7ca086" providerId="ADAL" clId="{D66D0B85-916E-4A5A-856B-2F3BE02C2105}" dt="2024-05-16T13:15:48.364" v="4386" actId="1076"/>
          <ac:spMkLst>
            <pc:docMk/>
            <pc:sldMk cId="4016837289" sldId="256"/>
            <ac:spMk id="2" creationId="{A46CF5E9-C283-317A-6308-8438C8B790B3}"/>
          </ac:spMkLst>
        </pc:spChg>
        <pc:spChg chg="mod">
          <ac:chgData name="Gilbert, Christine (CEPI)" userId="20abcf52-a2a8-4e66-81fc-acddfc7ca086" providerId="ADAL" clId="{D66D0B85-916E-4A5A-856B-2F3BE02C2105}" dt="2024-05-16T15:37:25.448" v="8881" actId="20577"/>
          <ac:spMkLst>
            <pc:docMk/>
            <pc:sldMk cId="4016837289" sldId="256"/>
            <ac:spMk id="5" creationId="{1A97A570-5229-B881-D75B-FE8FFDB8704B}"/>
          </ac:spMkLst>
        </pc:spChg>
      </pc:sldChg>
      <pc:sldChg chg="ord">
        <pc:chgData name="Gilbert, Christine (CEPI)" userId="20abcf52-a2a8-4e66-81fc-acddfc7ca086" providerId="ADAL" clId="{D66D0B85-916E-4A5A-856B-2F3BE02C2105}" dt="2024-05-16T15:35:10.925" v="8772"/>
        <pc:sldMkLst>
          <pc:docMk/>
          <pc:sldMk cId="3123535694" sldId="258"/>
        </pc:sldMkLst>
      </pc:sldChg>
      <pc:sldChg chg="ord">
        <pc:chgData name="Gilbert, Christine (CEPI)" userId="20abcf52-a2a8-4e66-81fc-acddfc7ca086" providerId="ADAL" clId="{D66D0B85-916E-4A5A-856B-2F3BE02C2105}" dt="2024-05-06T17:54:35.139" v="4159"/>
        <pc:sldMkLst>
          <pc:docMk/>
          <pc:sldMk cId="2286124842" sldId="265"/>
        </pc:sldMkLst>
      </pc:sldChg>
      <pc:sldChg chg="addSp delSp modSp mod ord">
        <pc:chgData name="Gilbert, Christine (CEPI)" userId="20abcf52-a2a8-4e66-81fc-acddfc7ca086" providerId="ADAL" clId="{D66D0B85-916E-4A5A-856B-2F3BE02C2105}" dt="2024-05-16T15:42:00.661" v="8916" actId="1076"/>
        <pc:sldMkLst>
          <pc:docMk/>
          <pc:sldMk cId="2381135340" sldId="268"/>
        </pc:sldMkLst>
        <pc:picChg chg="add mod">
          <ac:chgData name="Gilbert, Christine (CEPI)" userId="20abcf52-a2a8-4e66-81fc-acddfc7ca086" providerId="ADAL" clId="{D66D0B85-916E-4A5A-856B-2F3BE02C2105}" dt="2024-05-16T15:42:00.661" v="8916" actId="1076"/>
          <ac:picMkLst>
            <pc:docMk/>
            <pc:sldMk cId="2381135340" sldId="268"/>
            <ac:picMk id="3" creationId="{4B511B49-7C04-1719-2D4D-141A104FF57A}"/>
          </ac:picMkLst>
        </pc:picChg>
        <pc:picChg chg="del">
          <ac:chgData name="Gilbert, Christine (CEPI)" userId="20abcf52-a2a8-4e66-81fc-acddfc7ca086" providerId="ADAL" clId="{D66D0B85-916E-4A5A-856B-2F3BE02C2105}" dt="2024-05-16T15:16:35.661" v="6825" actId="21"/>
          <ac:picMkLst>
            <pc:docMk/>
            <pc:sldMk cId="2381135340" sldId="268"/>
            <ac:picMk id="12" creationId="{4B511B49-7C04-1719-2D4D-141A104FF57A}"/>
          </ac:picMkLst>
        </pc:picChg>
      </pc:sldChg>
      <pc:sldChg chg="del">
        <pc:chgData name="Gilbert, Christine (CEPI)" userId="20abcf52-a2a8-4e66-81fc-acddfc7ca086" providerId="ADAL" clId="{D66D0B85-916E-4A5A-856B-2F3BE02C2105}" dt="2024-05-16T15:35:33.571" v="8775" actId="47"/>
        <pc:sldMkLst>
          <pc:docMk/>
          <pc:sldMk cId="829991948" sldId="269"/>
        </pc:sldMkLst>
      </pc:sldChg>
      <pc:sldChg chg="modSp mod">
        <pc:chgData name="Gilbert, Christine (CEPI)" userId="20abcf52-a2a8-4e66-81fc-acddfc7ca086" providerId="ADAL" clId="{D66D0B85-916E-4A5A-856B-2F3BE02C2105}" dt="2024-05-16T13:11:47.967" v="4354" actId="20577"/>
        <pc:sldMkLst>
          <pc:docMk/>
          <pc:sldMk cId="37652354" sldId="273"/>
        </pc:sldMkLst>
        <pc:spChg chg="mod">
          <ac:chgData name="Gilbert, Christine (CEPI)" userId="20abcf52-a2a8-4e66-81fc-acddfc7ca086" providerId="ADAL" clId="{D66D0B85-916E-4A5A-856B-2F3BE02C2105}" dt="2024-05-16T13:11:47.967" v="4354" actId="20577"/>
          <ac:spMkLst>
            <pc:docMk/>
            <pc:sldMk cId="37652354" sldId="273"/>
            <ac:spMk id="4" creationId="{C4E62FF7-C3D2-C021-BF9A-F84FFCE0F315}"/>
          </ac:spMkLst>
        </pc:spChg>
      </pc:sldChg>
      <pc:sldChg chg="modSp mod">
        <pc:chgData name="Gilbert, Christine (CEPI)" userId="20abcf52-a2a8-4e66-81fc-acddfc7ca086" providerId="ADAL" clId="{D66D0B85-916E-4A5A-856B-2F3BE02C2105}" dt="2024-05-13T14:33:21.813" v="4246" actId="13926"/>
        <pc:sldMkLst>
          <pc:docMk/>
          <pc:sldMk cId="2190330823" sldId="277"/>
        </pc:sldMkLst>
        <pc:spChg chg="mod">
          <ac:chgData name="Gilbert, Christine (CEPI)" userId="20abcf52-a2a8-4e66-81fc-acddfc7ca086" providerId="ADAL" clId="{D66D0B85-916E-4A5A-856B-2F3BE02C2105}" dt="2024-05-13T14:33:21.813" v="4246" actId="13926"/>
          <ac:spMkLst>
            <pc:docMk/>
            <pc:sldMk cId="2190330823" sldId="277"/>
            <ac:spMk id="2" creationId="{316568DE-3B62-2EE1-AC53-65D561AC3443}"/>
          </ac:spMkLst>
        </pc:spChg>
      </pc:sldChg>
      <pc:sldChg chg="modSp mod">
        <pc:chgData name="Gilbert, Christine (CEPI)" userId="20abcf52-a2a8-4e66-81fc-acddfc7ca086" providerId="ADAL" clId="{D66D0B85-916E-4A5A-856B-2F3BE02C2105}" dt="2024-05-13T14:34:15.941" v="4247" actId="20577"/>
        <pc:sldMkLst>
          <pc:docMk/>
          <pc:sldMk cId="2946487108" sldId="279"/>
        </pc:sldMkLst>
        <pc:spChg chg="mod">
          <ac:chgData name="Gilbert, Christine (CEPI)" userId="20abcf52-a2a8-4e66-81fc-acddfc7ca086" providerId="ADAL" clId="{D66D0B85-916E-4A5A-856B-2F3BE02C2105}" dt="2024-05-13T14:34:15.941" v="4247" actId="20577"/>
          <ac:spMkLst>
            <pc:docMk/>
            <pc:sldMk cId="2946487108" sldId="279"/>
            <ac:spMk id="2" creationId="{242B6661-7A87-DDEB-6E07-EEBEEC69FEEC}"/>
          </ac:spMkLst>
        </pc:spChg>
      </pc:sldChg>
      <pc:sldChg chg="addSp delSp modSp add mod">
        <pc:chgData name="Gilbert, Christine (CEPI)" userId="20abcf52-a2a8-4e66-81fc-acddfc7ca086" providerId="ADAL" clId="{D66D0B85-916E-4A5A-856B-2F3BE02C2105}" dt="2024-05-06T17:23:25.671" v="3661" actId="20577"/>
        <pc:sldMkLst>
          <pc:docMk/>
          <pc:sldMk cId="1178224107" sldId="280"/>
        </pc:sldMkLst>
        <pc:spChg chg="add del mod">
          <ac:chgData name="Gilbert, Christine (CEPI)" userId="20abcf52-a2a8-4e66-81fc-acddfc7ca086" providerId="ADAL" clId="{D66D0B85-916E-4A5A-856B-2F3BE02C2105}" dt="2024-05-06T15:54:54.018" v="1362" actId="478"/>
          <ac:spMkLst>
            <pc:docMk/>
            <pc:sldMk cId="1178224107" sldId="280"/>
            <ac:spMk id="3" creationId="{C445B299-7976-7380-DF1F-552A6EE7C437}"/>
          </ac:spMkLst>
        </pc:spChg>
        <pc:spChg chg="add del mod">
          <ac:chgData name="Gilbert, Christine (CEPI)" userId="20abcf52-a2a8-4e66-81fc-acddfc7ca086" providerId="ADAL" clId="{D66D0B85-916E-4A5A-856B-2F3BE02C2105}" dt="2024-05-06T15:54:54.018" v="1362" actId="478"/>
          <ac:spMkLst>
            <pc:docMk/>
            <pc:sldMk cId="1178224107" sldId="280"/>
            <ac:spMk id="4" creationId="{1DE30CBE-B6F3-68A6-2A55-D08B5AA0C82A}"/>
          </ac:spMkLst>
        </pc:spChg>
        <pc:spChg chg="add del mod">
          <ac:chgData name="Gilbert, Christine (CEPI)" userId="20abcf52-a2a8-4e66-81fc-acddfc7ca086" providerId="ADAL" clId="{D66D0B85-916E-4A5A-856B-2F3BE02C2105}" dt="2024-05-06T15:54:54.018" v="1362" actId="478"/>
          <ac:spMkLst>
            <pc:docMk/>
            <pc:sldMk cId="1178224107" sldId="280"/>
            <ac:spMk id="5" creationId="{38E714A9-9770-3665-666F-236770B9190D}"/>
          </ac:spMkLst>
        </pc:spChg>
        <pc:spChg chg="del">
          <ac:chgData name="Gilbert, Christine (CEPI)" userId="20abcf52-a2a8-4e66-81fc-acddfc7ca086" providerId="ADAL" clId="{D66D0B85-916E-4A5A-856B-2F3BE02C2105}" dt="2024-05-06T15:43:50.512" v="26" actId="478"/>
          <ac:spMkLst>
            <pc:docMk/>
            <pc:sldMk cId="1178224107" sldId="280"/>
            <ac:spMk id="6" creationId="{4831D3ED-31C5-70A9-2022-280275D4143F}"/>
          </ac:spMkLst>
        </pc:spChg>
        <pc:spChg chg="add del mod">
          <ac:chgData name="Gilbert, Christine (CEPI)" userId="20abcf52-a2a8-4e66-81fc-acddfc7ca086" providerId="ADAL" clId="{D66D0B85-916E-4A5A-856B-2F3BE02C2105}" dt="2024-05-06T15:46:57.304" v="64" actId="478"/>
          <ac:spMkLst>
            <pc:docMk/>
            <pc:sldMk cId="1178224107" sldId="280"/>
            <ac:spMk id="8" creationId="{157CD0A1-2C8E-03C7-47B5-E6FE6A82EC8C}"/>
          </ac:spMkLst>
        </pc:spChg>
        <pc:spChg chg="mod">
          <ac:chgData name="Gilbert, Christine (CEPI)" userId="20abcf52-a2a8-4e66-81fc-acddfc7ca086" providerId="ADAL" clId="{D66D0B85-916E-4A5A-856B-2F3BE02C2105}" dt="2024-05-06T17:23:05.687" v="3656" actId="20577"/>
          <ac:spMkLst>
            <pc:docMk/>
            <pc:sldMk cId="1178224107" sldId="280"/>
            <ac:spMk id="13" creationId="{CF7CE52F-D0F1-7536-3BF6-494E767E7925}"/>
          </ac:spMkLst>
        </pc:spChg>
        <pc:spChg chg="add mod">
          <ac:chgData name="Gilbert, Christine (CEPI)" userId="20abcf52-a2a8-4e66-81fc-acddfc7ca086" providerId="ADAL" clId="{D66D0B85-916E-4A5A-856B-2F3BE02C2105}" dt="2024-05-06T17:23:25.671" v="3661" actId="20577"/>
          <ac:spMkLst>
            <pc:docMk/>
            <pc:sldMk cId="1178224107" sldId="280"/>
            <ac:spMk id="14" creationId="{54C7F38D-BCC6-1180-8E97-C376FED9C2AA}"/>
          </ac:spMkLst>
        </pc:spChg>
        <pc:graphicFrameChg chg="del">
          <ac:chgData name="Gilbert, Christine (CEPI)" userId="20abcf52-a2a8-4e66-81fc-acddfc7ca086" providerId="ADAL" clId="{D66D0B85-916E-4A5A-856B-2F3BE02C2105}" dt="2024-05-06T15:43:50.512" v="26" actId="478"/>
          <ac:graphicFrameMkLst>
            <pc:docMk/>
            <pc:sldMk cId="1178224107" sldId="280"/>
            <ac:graphicFrameMk id="2" creationId="{3FE53860-E498-B657-6656-FD17BBFE2224}"/>
          </ac:graphicFrameMkLst>
        </pc:graphicFrameChg>
        <pc:picChg chg="add mod modCrop">
          <ac:chgData name="Gilbert, Christine (CEPI)" userId="20abcf52-a2a8-4e66-81fc-acddfc7ca086" providerId="ADAL" clId="{D66D0B85-916E-4A5A-856B-2F3BE02C2105}" dt="2024-05-06T16:03:39.088" v="1947" actId="14100"/>
          <ac:picMkLst>
            <pc:docMk/>
            <pc:sldMk cId="1178224107" sldId="280"/>
            <ac:picMk id="10" creationId="{7CBD31FE-9DF2-4181-E49C-2FA80FAD9BCC}"/>
          </ac:picMkLst>
        </pc:picChg>
        <pc:picChg chg="del">
          <ac:chgData name="Gilbert, Christine (CEPI)" userId="20abcf52-a2a8-4e66-81fc-acddfc7ca086" providerId="ADAL" clId="{D66D0B85-916E-4A5A-856B-2F3BE02C2105}" dt="2024-05-06T15:43:45.396" v="25" actId="478"/>
          <ac:picMkLst>
            <pc:docMk/>
            <pc:sldMk cId="1178224107" sldId="280"/>
            <ac:picMk id="11" creationId="{32F735E1-5F30-EE02-3098-27A87849A910}"/>
          </ac:picMkLst>
        </pc:picChg>
      </pc:sldChg>
      <pc:sldChg chg="addSp delSp modSp add mod">
        <pc:chgData name="Gilbert, Christine (CEPI)" userId="20abcf52-a2a8-4e66-81fc-acddfc7ca086" providerId="ADAL" clId="{D66D0B85-916E-4A5A-856B-2F3BE02C2105}" dt="2024-05-06T17:54:14.558" v="4156" actId="1076"/>
        <pc:sldMkLst>
          <pc:docMk/>
          <pc:sldMk cId="2795486436" sldId="281"/>
        </pc:sldMkLst>
        <pc:spChg chg="add mod">
          <ac:chgData name="Gilbert, Christine (CEPI)" userId="20abcf52-a2a8-4e66-81fc-acddfc7ca086" providerId="ADAL" clId="{D66D0B85-916E-4A5A-856B-2F3BE02C2105}" dt="2024-05-06T15:58:27.226" v="1517" actId="20577"/>
          <ac:spMkLst>
            <pc:docMk/>
            <pc:sldMk cId="2795486436" sldId="281"/>
            <ac:spMk id="2" creationId="{C0B4241E-7DB4-8989-CE06-581F34207195}"/>
          </ac:spMkLst>
        </pc:spChg>
        <pc:spChg chg="mod">
          <ac:chgData name="Gilbert, Christine (CEPI)" userId="20abcf52-a2a8-4e66-81fc-acddfc7ca086" providerId="ADAL" clId="{D66D0B85-916E-4A5A-856B-2F3BE02C2105}" dt="2024-05-06T17:09:47.920" v="3636" actId="207"/>
          <ac:spMkLst>
            <pc:docMk/>
            <pc:sldMk cId="2795486436" sldId="281"/>
            <ac:spMk id="3" creationId="{C445B299-7976-7380-DF1F-552A6EE7C437}"/>
          </ac:spMkLst>
        </pc:spChg>
        <pc:spChg chg="mod">
          <ac:chgData name="Gilbert, Christine (CEPI)" userId="20abcf52-a2a8-4e66-81fc-acddfc7ca086" providerId="ADAL" clId="{D66D0B85-916E-4A5A-856B-2F3BE02C2105}" dt="2024-05-06T17:09:45.387" v="3635" actId="207"/>
          <ac:spMkLst>
            <pc:docMk/>
            <pc:sldMk cId="2795486436" sldId="281"/>
            <ac:spMk id="4" creationId="{1DE30CBE-B6F3-68A6-2A55-D08B5AA0C82A}"/>
          </ac:spMkLst>
        </pc:spChg>
        <pc:spChg chg="mod">
          <ac:chgData name="Gilbert, Christine (CEPI)" userId="20abcf52-a2a8-4e66-81fc-acddfc7ca086" providerId="ADAL" clId="{D66D0B85-916E-4A5A-856B-2F3BE02C2105}" dt="2024-05-06T17:54:09.459" v="4155" actId="20577"/>
          <ac:spMkLst>
            <pc:docMk/>
            <pc:sldMk cId="2795486436" sldId="281"/>
            <ac:spMk id="5" creationId="{38E714A9-9770-3665-666F-236770B9190D}"/>
          </ac:spMkLst>
        </pc:spChg>
        <pc:spChg chg="add del mod">
          <ac:chgData name="Gilbert, Christine (CEPI)" userId="20abcf52-a2a8-4e66-81fc-acddfc7ca086" providerId="ADAL" clId="{D66D0B85-916E-4A5A-856B-2F3BE02C2105}" dt="2024-05-06T17:35:39.656" v="3752" actId="478"/>
          <ac:spMkLst>
            <pc:docMk/>
            <pc:sldMk cId="2795486436" sldId="281"/>
            <ac:spMk id="6" creationId="{7825EED9-08B9-8B9B-3CE0-AC9FC180C917}"/>
          </ac:spMkLst>
        </pc:spChg>
        <pc:spChg chg="del">
          <ac:chgData name="Gilbert, Christine (CEPI)" userId="20abcf52-a2a8-4e66-81fc-acddfc7ca086" providerId="ADAL" clId="{D66D0B85-916E-4A5A-856B-2F3BE02C2105}" dt="2024-05-06T15:58:32.207" v="1518" actId="478"/>
          <ac:spMkLst>
            <pc:docMk/>
            <pc:sldMk cId="2795486436" sldId="281"/>
            <ac:spMk id="13" creationId="{CF7CE52F-D0F1-7536-3BF6-494E767E7925}"/>
          </ac:spMkLst>
        </pc:spChg>
        <pc:graphicFrameChg chg="add mod modGraphic">
          <ac:chgData name="Gilbert, Christine (CEPI)" userId="20abcf52-a2a8-4e66-81fc-acddfc7ca086" providerId="ADAL" clId="{D66D0B85-916E-4A5A-856B-2F3BE02C2105}" dt="2024-05-06T17:54:14.558" v="4156" actId="1076"/>
          <ac:graphicFrameMkLst>
            <pc:docMk/>
            <pc:sldMk cId="2795486436" sldId="281"/>
            <ac:graphicFrameMk id="7" creationId="{6F7AA4D9-050D-226F-9167-881B97D45988}"/>
          </ac:graphicFrameMkLst>
        </pc:graphicFrameChg>
      </pc:sldChg>
      <pc:sldChg chg="modSp add mod ord">
        <pc:chgData name="Gilbert, Christine (CEPI)" userId="20abcf52-a2a8-4e66-81fc-acddfc7ca086" providerId="ADAL" clId="{D66D0B85-916E-4A5A-856B-2F3BE02C2105}" dt="2024-05-06T17:54:52.330" v="4192" actId="20577"/>
        <pc:sldMkLst>
          <pc:docMk/>
          <pc:sldMk cId="1166362414" sldId="282"/>
        </pc:sldMkLst>
        <pc:spChg chg="mod">
          <ac:chgData name="Gilbert, Christine (CEPI)" userId="20abcf52-a2a8-4e66-81fc-acddfc7ca086" providerId="ADAL" clId="{D66D0B85-916E-4A5A-856B-2F3BE02C2105}" dt="2024-05-06T17:54:52.330" v="4192" actId="20577"/>
          <ac:spMkLst>
            <pc:docMk/>
            <pc:sldMk cId="1166362414" sldId="282"/>
            <ac:spMk id="2" creationId="{5DDFE533-18B6-C4A6-5F5D-F702FA591DC0}"/>
          </ac:spMkLst>
        </pc:spChg>
      </pc:sldChg>
      <pc:sldChg chg="delSp add del mod">
        <pc:chgData name="Gilbert, Christine (CEPI)" userId="20abcf52-a2a8-4e66-81fc-acddfc7ca086" providerId="ADAL" clId="{D66D0B85-916E-4A5A-856B-2F3BE02C2105}" dt="2024-05-06T17:54:18.701" v="4157" actId="47"/>
        <pc:sldMkLst>
          <pc:docMk/>
          <pc:sldMk cId="2937125401" sldId="282"/>
        </pc:sldMkLst>
        <pc:spChg chg="del">
          <ac:chgData name="Gilbert, Christine (CEPI)" userId="20abcf52-a2a8-4e66-81fc-acddfc7ca086" providerId="ADAL" clId="{D66D0B85-916E-4A5A-856B-2F3BE02C2105}" dt="2024-05-06T17:35:29.458" v="3748" actId="478"/>
          <ac:spMkLst>
            <pc:docMk/>
            <pc:sldMk cId="2937125401" sldId="282"/>
            <ac:spMk id="3" creationId="{C445B299-7976-7380-DF1F-552A6EE7C437}"/>
          </ac:spMkLst>
        </pc:spChg>
        <pc:spChg chg="del">
          <ac:chgData name="Gilbert, Christine (CEPI)" userId="20abcf52-a2a8-4e66-81fc-acddfc7ca086" providerId="ADAL" clId="{D66D0B85-916E-4A5A-856B-2F3BE02C2105}" dt="2024-05-06T17:35:31.185" v="3749" actId="478"/>
          <ac:spMkLst>
            <pc:docMk/>
            <pc:sldMk cId="2937125401" sldId="282"/>
            <ac:spMk id="4" creationId="{1DE30CBE-B6F3-68A6-2A55-D08B5AA0C82A}"/>
          </ac:spMkLst>
        </pc:spChg>
        <pc:spChg chg="del">
          <ac:chgData name="Gilbert, Christine (CEPI)" userId="20abcf52-a2a8-4e66-81fc-acddfc7ca086" providerId="ADAL" clId="{D66D0B85-916E-4A5A-856B-2F3BE02C2105}" dt="2024-05-06T17:35:32.314" v="3750" actId="478"/>
          <ac:spMkLst>
            <pc:docMk/>
            <pc:sldMk cId="2937125401" sldId="282"/>
            <ac:spMk id="5" creationId="{38E714A9-9770-3665-666F-236770B9190D}"/>
          </ac:spMkLst>
        </pc:spChg>
        <pc:graphicFrameChg chg="del">
          <ac:chgData name="Gilbert, Christine (CEPI)" userId="20abcf52-a2a8-4e66-81fc-acddfc7ca086" providerId="ADAL" clId="{D66D0B85-916E-4A5A-856B-2F3BE02C2105}" dt="2024-05-06T17:35:35.547" v="3751" actId="478"/>
          <ac:graphicFrameMkLst>
            <pc:docMk/>
            <pc:sldMk cId="2937125401" sldId="282"/>
            <ac:graphicFrameMk id="7" creationId="{6F7AA4D9-050D-226F-9167-881B97D45988}"/>
          </ac:graphicFrameMkLst>
        </pc:graphicFrameChg>
      </pc:sldChg>
      <pc:sldChg chg="addSp delSp modSp new del mod">
        <pc:chgData name="Gilbert, Christine (CEPI)" userId="20abcf52-a2a8-4e66-81fc-acddfc7ca086" providerId="ADAL" clId="{D66D0B85-916E-4A5A-856B-2F3BE02C2105}" dt="2024-05-16T15:38:28.172" v="8882" actId="47"/>
        <pc:sldMkLst>
          <pc:docMk/>
          <pc:sldMk cId="2180936596" sldId="283"/>
        </pc:sldMkLst>
        <pc:spChg chg="add del mod">
          <ac:chgData name="Gilbert, Christine (CEPI)" userId="20abcf52-a2a8-4e66-81fc-acddfc7ca086" providerId="ADAL" clId="{D66D0B85-916E-4A5A-856B-2F3BE02C2105}" dt="2024-05-16T13:10:17.109" v="4324" actId="478"/>
          <ac:spMkLst>
            <pc:docMk/>
            <pc:sldMk cId="2180936596" sldId="283"/>
            <ac:spMk id="2" creationId="{65D4B762-FB4B-966B-F1E2-2638D735CC33}"/>
          </ac:spMkLst>
        </pc:spChg>
        <pc:spChg chg="add mod">
          <ac:chgData name="Gilbert, Christine (CEPI)" userId="20abcf52-a2a8-4e66-81fc-acddfc7ca086" providerId="ADAL" clId="{D66D0B85-916E-4A5A-856B-2F3BE02C2105}" dt="2024-05-16T13:11:22.764" v="4344"/>
          <ac:spMkLst>
            <pc:docMk/>
            <pc:sldMk cId="2180936596" sldId="283"/>
            <ac:spMk id="3" creationId="{B4AA10D4-5545-4A63-C634-D2867EF1831F}"/>
          </ac:spMkLst>
        </pc:spChg>
        <pc:spChg chg="add mod">
          <ac:chgData name="Gilbert, Christine (CEPI)" userId="20abcf52-a2a8-4e66-81fc-acddfc7ca086" providerId="ADAL" clId="{D66D0B85-916E-4A5A-856B-2F3BE02C2105}" dt="2024-05-16T13:10:17.626" v="4325"/>
          <ac:spMkLst>
            <pc:docMk/>
            <pc:sldMk cId="2180936596" sldId="283"/>
            <ac:spMk id="4" creationId="{E0DFA2E3-80FF-A4DF-5530-18D25176EC58}"/>
          </ac:spMkLst>
        </pc:spChg>
        <pc:spChg chg="add del mod">
          <ac:chgData name="Gilbert, Christine (CEPI)" userId="20abcf52-a2a8-4e66-81fc-acddfc7ca086" providerId="ADAL" clId="{D66D0B85-916E-4A5A-856B-2F3BE02C2105}" dt="2024-05-16T13:11:15.712" v="4342" actId="478"/>
          <ac:spMkLst>
            <pc:docMk/>
            <pc:sldMk cId="2180936596" sldId="283"/>
            <ac:spMk id="5" creationId="{0FDF2D4B-EDCB-4C2F-801F-0DB891DE10CD}"/>
          </ac:spMkLst>
        </pc:spChg>
        <pc:spChg chg="add del mod">
          <ac:chgData name="Gilbert, Christine (CEPI)" userId="20abcf52-a2a8-4e66-81fc-acddfc7ca086" providerId="ADAL" clId="{D66D0B85-916E-4A5A-856B-2F3BE02C2105}" dt="2024-05-16T13:11:27.177" v="4345" actId="478"/>
          <ac:spMkLst>
            <pc:docMk/>
            <pc:sldMk cId="2180936596" sldId="283"/>
            <ac:spMk id="6" creationId="{34A06FB4-0379-9A32-6C9F-763788B00B47}"/>
          </ac:spMkLst>
        </pc:spChg>
        <pc:spChg chg="add del mod">
          <ac:chgData name="Gilbert, Christine (CEPI)" userId="20abcf52-a2a8-4e66-81fc-acddfc7ca086" providerId="ADAL" clId="{D66D0B85-916E-4A5A-856B-2F3BE02C2105}" dt="2024-05-16T13:11:27.177" v="4345" actId="478"/>
          <ac:spMkLst>
            <pc:docMk/>
            <pc:sldMk cId="2180936596" sldId="283"/>
            <ac:spMk id="7" creationId="{66112CD9-7750-C2BD-C513-B335312BF949}"/>
          </ac:spMkLst>
        </pc:spChg>
        <pc:spChg chg="add del mod">
          <ac:chgData name="Gilbert, Christine (CEPI)" userId="20abcf52-a2a8-4e66-81fc-acddfc7ca086" providerId="ADAL" clId="{D66D0B85-916E-4A5A-856B-2F3BE02C2105}" dt="2024-05-16T13:11:27.177" v="4345" actId="478"/>
          <ac:spMkLst>
            <pc:docMk/>
            <pc:sldMk cId="2180936596" sldId="283"/>
            <ac:spMk id="8" creationId="{C6AB17A3-8DB8-9EB7-A45C-663BCC4AE97C}"/>
          </ac:spMkLst>
        </pc:spChg>
      </pc:sldChg>
      <pc:sldChg chg="addSp delSp modSp add mod">
        <pc:chgData name="Gilbert, Christine (CEPI)" userId="20abcf52-a2a8-4e66-81fc-acddfc7ca086" providerId="ADAL" clId="{D66D0B85-916E-4A5A-856B-2F3BE02C2105}" dt="2024-05-16T15:42:43.446" v="8924" actId="14100"/>
        <pc:sldMkLst>
          <pc:docMk/>
          <pc:sldMk cId="2804331554" sldId="284"/>
        </pc:sldMkLst>
        <pc:spChg chg="add del mod">
          <ac:chgData name="Gilbert, Christine (CEPI)" userId="20abcf52-a2a8-4e66-81fc-acddfc7ca086" providerId="ADAL" clId="{D66D0B85-916E-4A5A-856B-2F3BE02C2105}" dt="2024-05-16T14:52:20.292" v="5289" actId="478"/>
          <ac:spMkLst>
            <pc:docMk/>
            <pc:sldMk cId="2804331554" sldId="284"/>
            <ac:spMk id="2" creationId="{7E98D58A-63CD-B065-AA77-7BD65A064AFB}"/>
          </ac:spMkLst>
        </pc:spChg>
        <pc:spChg chg="add del mod">
          <ac:chgData name="Gilbert, Christine (CEPI)" userId="20abcf52-a2a8-4e66-81fc-acddfc7ca086" providerId="ADAL" clId="{D66D0B85-916E-4A5A-856B-2F3BE02C2105}" dt="2024-05-16T15:17:19.612" v="6846" actId="22"/>
          <ac:spMkLst>
            <pc:docMk/>
            <pc:sldMk cId="2804331554" sldId="284"/>
            <ac:spMk id="4" creationId="{0361C803-3864-A049-E693-C595C27D46BC}"/>
          </ac:spMkLst>
        </pc:spChg>
        <pc:spChg chg="add mod">
          <ac:chgData name="Gilbert, Christine (CEPI)" userId="20abcf52-a2a8-4e66-81fc-acddfc7ca086" providerId="ADAL" clId="{D66D0B85-916E-4A5A-856B-2F3BE02C2105}" dt="2024-05-16T15:20:55.235" v="7159" actId="20577"/>
          <ac:spMkLst>
            <pc:docMk/>
            <pc:sldMk cId="2804331554" sldId="284"/>
            <ac:spMk id="6" creationId="{3B1F13A9-6EFC-8509-C6C8-5B63ED3A86AC}"/>
          </ac:spMkLst>
        </pc:spChg>
        <pc:spChg chg="mod">
          <ac:chgData name="Gilbert, Christine (CEPI)" userId="20abcf52-a2a8-4e66-81fc-acddfc7ca086" providerId="ADAL" clId="{D66D0B85-916E-4A5A-856B-2F3BE02C2105}" dt="2024-05-16T15:18:31.010" v="6866" actId="6549"/>
          <ac:spMkLst>
            <pc:docMk/>
            <pc:sldMk cId="2804331554" sldId="284"/>
            <ac:spMk id="13" creationId="{CF7CE52F-D0F1-7536-3BF6-494E767E7925}"/>
          </ac:spMkLst>
        </pc:spChg>
        <pc:spChg chg="del">
          <ac:chgData name="Gilbert, Christine (CEPI)" userId="20abcf52-a2a8-4e66-81fc-acddfc7ca086" providerId="ADAL" clId="{D66D0B85-916E-4A5A-856B-2F3BE02C2105}" dt="2024-05-16T13:08:37.854" v="4263" actId="478"/>
          <ac:spMkLst>
            <pc:docMk/>
            <pc:sldMk cId="2804331554" sldId="284"/>
            <ac:spMk id="14" creationId="{54C7F38D-BCC6-1180-8E97-C376FED9C2AA}"/>
          </ac:spMkLst>
        </pc:spChg>
        <pc:picChg chg="add mod modCrop">
          <ac:chgData name="Gilbert, Christine (CEPI)" userId="20abcf52-a2a8-4e66-81fc-acddfc7ca086" providerId="ADAL" clId="{D66D0B85-916E-4A5A-856B-2F3BE02C2105}" dt="2024-05-16T15:42:43.446" v="8924" actId="14100"/>
          <ac:picMkLst>
            <pc:docMk/>
            <pc:sldMk cId="2804331554" sldId="284"/>
            <ac:picMk id="8" creationId="{84C985E9-DC91-2991-01E1-88DC59D5C4CC}"/>
          </ac:picMkLst>
        </pc:picChg>
        <pc:picChg chg="del">
          <ac:chgData name="Gilbert, Christine (CEPI)" userId="20abcf52-a2a8-4e66-81fc-acddfc7ca086" providerId="ADAL" clId="{D66D0B85-916E-4A5A-856B-2F3BE02C2105}" dt="2024-05-16T13:08:38.395" v="4264" actId="478"/>
          <ac:picMkLst>
            <pc:docMk/>
            <pc:sldMk cId="2804331554" sldId="284"/>
            <ac:picMk id="10" creationId="{7CBD31FE-9DF2-4181-E49C-2FA80FAD9BCC}"/>
          </ac:picMkLst>
        </pc:picChg>
        <pc:picChg chg="add del mod">
          <ac:chgData name="Gilbert, Christine (CEPI)" userId="20abcf52-a2a8-4e66-81fc-acddfc7ca086" providerId="ADAL" clId="{D66D0B85-916E-4A5A-856B-2F3BE02C2105}" dt="2024-05-16T15:41:51.841" v="8913" actId="21"/>
          <ac:picMkLst>
            <pc:docMk/>
            <pc:sldMk cId="2804331554" sldId="284"/>
            <ac:picMk id="12" creationId="{4B511B49-7C04-1719-2D4D-141A104FF57A}"/>
          </ac:picMkLst>
        </pc:picChg>
      </pc:sldChg>
      <pc:sldChg chg="addSp delSp modSp add mod">
        <pc:chgData name="Gilbert, Christine (CEPI)" userId="20abcf52-a2a8-4e66-81fc-acddfc7ca086" providerId="ADAL" clId="{D66D0B85-916E-4A5A-856B-2F3BE02C2105}" dt="2024-05-16T15:36:08.651" v="8777" actId="14100"/>
        <pc:sldMkLst>
          <pc:docMk/>
          <pc:sldMk cId="2165156802" sldId="285"/>
        </pc:sldMkLst>
        <pc:spChg chg="mod">
          <ac:chgData name="Gilbert, Christine (CEPI)" userId="20abcf52-a2a8-4e66-81fc-acddfc7ca086" providerId="ADAL" clId="{D66D0B85-916E-4A5A-856B-2F3BE02C2105}" dt="2024-05-16T13:08:58.144" v="4296" actId="20577"/>
          <ac:spMkLst>
            <pc:docMk/>
            <pc:sldMk cId="2165156802" sldId="285"/>
            <ac:spMk id="2" creationId="{C0B4241E-7DB4-8989-CE06-581F34207195}"/>
          </ac:spMkLst>
        </pc:spChg>
        <pc:spChg chg="mod">
          <ac:chgData name="Gilbert, Christine (CEPI)" userId="20abcf52-a2a8-4e66-81fc-acddfc7ca086" providerId="ADAL" clId="{D66D0B85-916E-4A5A-856B-2F3BE02C2105}" dt="2024-05-16T15:21:09.384" v="7161" actId="20577"/>
          <ac:spMkLst>
            <pc:docMk/>
            <pc:sldMk cId="2165156802" sldId="285"/>
            <ac:spMk id="4" creationId="{1DE30CBE-B6F3-68A6-2A55-D08B5AA0C82A}"/>
          </ac:spMkLst>
        </pc:spChg>
        <pc:spChg chg="del mod">
          <ac:chgData name="Gilbert, Christine (CEPI)" userId="20abcf52-a2a8-4e66-81fc-acddfc7ca086" providerId="ADAL" clId="{D66D0B85-916E-4A5A-856B-2F3BE02C2105}" dt="2024-05-16T15:22:39.076" v="7181" actId="478"/>
          <ac:spMkLst>
            <pc:docMk/>
            <pc:sldMk cId="2165156802" sldId="285"/>
            <ac:spMk id="5" creationId="{38E714A9-9770-3665-666F-236770B9190D}"/>
          </ac:spMkLst>
        </pc:spChg>
        <pc:spChg chg="add del mod">
          <ac:chgData name="Gilbert, Christine (CEPI)" userId="20abcf52-a2a8-4e66-81fc-acddfc7ca086" providerId="ADAL" clId="{D66D0B85-916E-4A5A-856B-2F3BE02C2105}" dt="2024-05-16T13:10:08.633" v="4323" actId="478"/>
          <ac:spMkLst>
            <pc:docMk/>
            <pc:sldMk cId="2165156802" sldId="285"/>
            <ac:spMk id="6" creationId="{4285183E-9A22-BC26-9544-7D68DE84FC8B}"/>
          </ac:spMkLst>
        </pc:spChg>
        <pc:spChg chg="add mod">
          <ac:chgData name="Gilbert, Christine (CEPI)" userId="20abcf52-a2a8-4e66-81fc-acddfc7ca086" providerId="ADAL" clId="{D66D0B85-916E-4A5A-856B-2F3BE02C2105}" dt="2024-05-16T15:36:08.651" v="8777" actId="14100"/>
          <ac:spMkLst>
            <pc:docMk/>
            <pc:sldMk cId="2165156802" sldId="285"/>
            <ac:spMk id="8" creationId="{CEDD2C48-B5D8-2340-9D08-4F19BD0C8EF8}"/>
          </ac:spMkLst>
        </pc:spChg>
        <pc:spChg chg="add del mod">
          <ac:chgData name="Gilbert, Christine (CEPI)" userId="20abcf52-a2a8-4e66-81fc-acddfc7ca086" providerId="ADAL" clId="{D66D0B85-916E-4A5A-856B-2F3BE02C2105}" dt="2024-05-16T15:26:15.251" v="7390" actId="478"/>
          <ac:spMkLst>
            <pc:docMk/>
            <pc:sldMk cId="2165156802" sldId="285"/>
            <ac:spMk id="9" creationId="{377EACD9-5EFE-3191-FC5C-3A8C934BAB47}"/>
          </ac:spMkLst>
        </pc:spChg>
        <pc:graphicFrameChg chg="del">
          <ac:chgData name="Gilbert, Christine (CEPI)" userId="20abcf52-a2a8-4e66-81fc-acddfc7ca086" providerId="ADAL" clId="{D66D0B85-916E-4A5A-856B-2F3BE02C2105}" dt="2024-05-16T13:09:02.663" v="4297" actId="478"/>
          <ac:graphicFrameMkLst>
            <pc:docMk/>
            <pc:sldMk cId="2165156802" sldId="285"/>
            <ac:graphicFrameMk id="7" creationId="{6F7AA4D9-050D-226F-9167-881B97D45988}"/>
          </ac:graphicFrameMkLst>
        </pc:graphicFrameChg>
      </pc:sldChg>
      <pc:sldChg chg="add del ord setBg">
        <pc:chgData name="Gilbert, Christine (CEPI)" userId="20abcf52-a2a8-4e66-81fc-acddfc7ca086" providerId="ADAL" clId="{D66D0B85-916E-4A5A-856B-2F3BE02C2105}" dt="2024-05-16T15:38:46.240" v="8887" actId="47"/>
        <pc:sldMkLst>
          <pc:docMk/>
          <pc:sldMk cId="1579086496" sldId="286"/>
        </pc:sldMkLst>
      </pc:sldChg>
      <pc:sldChg chg="modSp add mod ord">
        <pc:chgData name="Gilbert, Christine (CEPI)" userId="20abcf52-a2a8-4e66-81fc-acddfc7ca086" providerId="ADAL" clId="{D66D0B85-916E-4A5A-856B-2F3BE02C2105}" dt="2024-05-16T15:39:08.705" v="8909" actId="20577"/>
        <pc:sldMkLst>
          <pc:docMk/>
          <pc:sldMk cId="2686012824" sldId="286"/>
        </pc:sldMkLst>
        <pc:spChg chg="mod">
          <ac:chgData name="Gilbert, Christine (CEPI)" userId="20abcf52-a2a8-4e66-81fc-acddfc7ca086" providerId="ADAL" clId="{D66D0B85-916E-4A5A-856B-2F3BE02C2105}" dt="2024-05-16T15:39:08.705" v="8909" actId="20577"/>
          <ac:spMkLst>
            <pc:docMk/>
            <pc:sldMk cId="2686012824" sldId="286"/>
            <ac:spMk id="2" creationId="{5DDFE533-18B6-C4A6-5F5D-F702FA591DC0}"/>
          </ac:spMkLst>
        </pc:spChg>
      </pc:sldChg>
      <pc:sldChg chg="add del setBg">
        <pc:chgData name="Gilbert, Christine (CEPI)" userId="20abcf52-a2a8-4e66-81fc-acddfc7ca086" providerId="ADAL" clId="{D66D0B85-916E-4A5A-856B-2F3BE02C2105}" dt="2024-05-16T15:38:46.728" v="8888" actId="47"/>
        <pc:sldMkLst>
          <pc:docMk/>
          <pc:sldMk cId="734436672" sldId="287"/>
        </pc:sldMkLst>
      </pc:sldChg>
    </pc:docChg>
  </pc:docChgLst>
  <pc:docChgLst>
    <pc:chgData name="Gilbert, Christine (CEPI)" userId="S::gilbertc6@michigan.gov::20abcf52-a2a8-4e66-81fc-acddfc7ca086" providerId="AD" clId="Web-{2C935B8F-0223-958C-39AB-48BC8437DEC9}"/>
    <pc:docChg chg="modSld">
      <pc:chgData name="Gilbert, Christine (CEPI)" userId="S::gilbertc6@michigan.gov::20abcf52-a2a8-4e66-81fc-acddfc7ca086" providerId="AD" clId="Web-{2C935B8F-0223-958C-39AB-48BC8437DEC9}" dt="2024-05-17T13:54:28.209" v="7" actId="20577"/>
      <pc:docMkLst>
        <pc:docMk/>
      </pc:docMkLst>
      <pc:sldChg chg="modSp">
        <pc:chgData name="Gilbert, Christine (CEPI)" userId="S::gilbertc6@michigan.gov::20abcf52-a2a8-4e66-81fc-acddfc7ca086" providerId="AD" clId="Web-{2C935B8F-0223-958C-39AB-48BC8437DEC9}" dt="2024-05-17T13:52:15.303" v="3" actId="20577"/>
        <pc:sldMkLst>
          <pc:docMk/>
          <pc:sldMk cId="3913473364" sldId="270"/>
        </pc:sldMkLst>
        <pc:spChg chg="mod">
          <ac:chgData name="Gilbert, Christine (CEPI)" userId="S::gilbertc6@michigan.gov::20abcf52-a2a8-4e66-81fc-acddfc7ca086" providerId="AD" clId="Web-{2C935B8F-0223-958C-39AB-48BC8437DEC9}" dt="2024-05-17T13:52:15.303" v="3" actId="20577"/>
          <ac:spMkLst>
            <pc:docMk/>
            <pc:sldMk cId="3913473364" sldId="270"/>
            <ac:spMk id="4" creationId="{BE3CEF9A-2C1E-05BC-5090-AE0BA02E8E6B}"/>
          </ac:spMkLst>
        </pc:spChg>
      </pc:sldChg>
      <pc:sldChg chg="modSp">
        <pc:chgData name="Gilbert, Christine (CEPI)" userId="S::gilbertc6@michigan.gov::20abcf52-a2a8-4e66-81fc-acddfc7ca086" providerId="AD" clId="Web-{2C935B8F-0223-958C-39AB-48BC8437DEC9}" dt="2024-05-17T13:54:28.209" v="7" actId="20577"/>
        <pc:sldMkLst>
          <pc:docMk/>
          <pc:sldMk cId="2795486436" sldId="281"/>
        </pc:sldMkLst>
        <pc:spChg chg="mod">
          <ac:chgData name="Gilbert, Christine (CEPI)" userId="S::gilbertc6@michigan.gov::20abcf52-a2a8-4e66-81fc-acddfc7ca086" providerId="AD" clId="Web-{2C935B8F-0223-958C-39AB-48BC8437DEC9}" dt="2024-05-17T13:54:28.209" v="7" actId="20577"/>
          <ac:spMkLst>
            <pc:docMk/>
            <pc:sldMk cId="2795486436" sldId="281"/>
            <ac:spMk id="3" creationId="{C445B299-7976-7380-DF1F-552A6EE7C437}"/>
          </ac:spMkLst>
        </pc:spChg>
      </pc:sldChg>
    </pc:docChg>
  </pc:docChgLst>
  <pc:docChgLst>
    <pc:chgData name="Gilbert, Christine (CEPI)" userId="S::gilbertc6@michigan.gov::20abcf52-a2a8-4e66-81fc-acddfc7ca086" providerId="AD" clId="Web-{021DFE21-AA87-6946-AD7D-1B333754D46B}"/>
    <pc:docChg chg="delSld modSld sldOrd">
      <pc:chgData name="Gilbert, Christine (CEPI)" userId="S::gilbertc6@michigan.gov::20abcf52-a2a8-4e66-81fc-acddfc7ca086" providerId="AD" clId="Web-{021DFE21-AA87-6946-AD7D-1B333754D46B}" dt="2024-05-17T20:33:35.690" v="38" actId="1076"/>
      <pc:docMkLst>
        <pc:docMk/>
      </pc:docMkLst>
      <pc:sldChg chg="ord">
        <pc:chgData name="Gilbert, Christine (CEPI)" userId="S::gilbertc6@michigan.gov::20abcf52-a2a8-4e66-81fc-acddfc7ca086" providerId="AD" clId="Web-{021DFE21-AA87-6946-AD7D-1B333754D46B}" dt="2024-05-17T20:30:34.691" v="4"/>
        <pc:sldMkLst>
          <pc:docMk/>
          <pc:sldMk cId="1178224107" sldId="280"/>
        </pc:sldMkLst>
      </pc:sldChg>
      <pc:sldChg chg="ord">
        <pc:chgData name="Gilbert, Christine (CEPI)" userId="S::gilbertc6@michigan.gov::20abcf52-a2a8-4e66-81fc-acddfc7ca086" providerId="AD" clId="Web-{021DFE21-AA87-6946-AD7D-1B333754D46B}" dt="2024-05-17T20:30:34.691" v="3"/>
        <pc:sldMkLst>
          <pc:docMk/>
          <pc:sldMk cId="2795486436" sldId="281"/>
        </pc:sldMkLst>
      </pc:sldChg>
      <pc:sldChg chg="del">
        <pc:chgData name="Gilbert, Christine (CEPI)" userId="S::gilbertc6@michigan.gov::20abcf52-a2a8-4e66-81fc-acddfc7ca086" providerId="AD" clId="Web-{021DFE21-AA87-6946-AD7D-1B333754D46B}" dt="2024-05-17T20:30:03.910" v="0"/>
        <pc:sldMkLst>
          <pc:docMk/>
          <pc:sldMk cId="1166362414" sldId="282"/>
        </pc:sldMkLst>
      </pc:sldChg>
      <pc:sldChg chg="ord">
        <pc:chgData name="Gilbert, Christine (CEPI)" userId="S::gilbertc6@michigan.gov::20abcf52-a2a8-4e66-81fc-acddfc7ca086" providerId="AD" clId="Web-{021DFE21-AA87-6946-AD7D-1B333754D46B}" dt="2024-05-17T20:30:34.691" v="2"/>
        <pc:sldMkLst>
          <pc:docMk/>
          <pc:sldMk cId="2804331554" sldId="284"/>
        </pc:sldMkLst>
      </pc:sldChg>
      <pc:sldChg chg="modSp ord">
        <pc:chgData name="Gilbert, Christine (CEPI)" userId="S::gilbertc6@michigan.gov::20abcf52-a2a8-4e66-81fc-acddfc7ca086" providerId="AD" clId="Web-{021DFE21-AA87-6946-AD7D-1B333754D46B}" dt="2024-05-17T20:32:01.722" v="22" actId="20577"/>
        <pc:sldMkLst>
          <pc:docMk/>
          <pc:sldMk cId="2165156802" sldId="285"/>
        </pc:sldMkLst>
        <pc:spChg chg="mod">
          <ac:chgData name="Gilbert, Christine (CEPI)" userId="S::gilbertc6@michigan.gov::20abcf52-a2a8-4e66-81fc-acddfc7ca086" providerId="AD" clId="Web-{021DFE21-AA87-6946-AD7D-1B333754D46B}" dt="2024-05-17T20:32:01.722" v="22" actId="20577"/>
          <ac:spMkLst>
            <pc:docMk/>
            <pc:sldMk cId="2165156802" sldId="285"/>
            <ac:spMk id="4" creationId="{1DE30CBE-B6F3-68A6-2A55-D08B5AA0C82A}"/>
          </ac:spMkLst>
        </pc:spChg>
      </pc:sldChg>
      <pc:sldChg chg="addSp modSp">
        <pc:chgData name="Gilbert, Christine (CEPI)" userId="S::gilbertc6@michigan.gov::20abcf52-a2a8-4e66-81fc-acddfc7ca086" providerId="AD" clId="Web-{021DFE21-AA87-6946-AD7D-1B333754D46B}" dt="2024-05-17T20:33:35.690" v="38" actId="1076"/>
        <pc:sldMkLst>
          <pc:docMk/>
          <pc:sldMk cId="2490970360" sldId="288"/>
        </pc:sldMkLst>
        <pc:spChg chg="add mod">
          <ac:chgData name="Gilbert, Christine (CEPI)" userId="S::gilbertc6@michigan.gov::20abcf52-a2a8-4e66-81fc-acddfc7ca086" providerId="AD" clId="Web-{021DFE21-AA87-6946-AD7D-1B333754D46B}" dt="2024-05-17T20:33:35.690" v="38" actId="1076"/>
          <ac:spMkLst>
            <pc:docMk/>
            <pc:sldMk cId="2490970360" sldId="288"/>
            <ac:spMk id="2" creationId="{02D7697D-BE0D-D38E-01F1-7FE8E8E38358}"/>
          </ac:spMkLst>
        </pc:spChg>
        <pc:spChg chg="mod">
          <ac:chgData name="Gilbert, Christine (CEPI)" userId="S::gilbertc6@michigan.gov::20abcf52-a2a8-4e66-81fc-acddfc7ca086" providerId="AD" clId="Web-{021DFE21-AA87-6946-AD7D-1B333754D46B}" dt="2024-05-17T20:33:25.049" v="31" actId="1076"/>
          <ac:spMkLst>
            <pc:docMk/>
            <pc:sldMk cId="2490970360" sldId="288"/>
            <ac:spMk id="3" creationId="{BEC80C2C-D7A7-6708-A0ED-CABD45DC9735}"/>
          </ac:spMkLst>
        </pc:spChg>
      </pc:sldChg>
    </pc:docChg>
  </pc:docChgLst>
  <pc:docChgLst>
    <pc:chgData name="Gilbert, Christine (CEPI)" userId="S::gilbertc6@michigan.gov::20abcf52-a2a8-4e66-81fc-acddfc7ca086" providerId="AD" clId="Web-{500C7891-C723-D6D4-822A-0B0361F4FF85}"/>
    <pc:docChg chg="modSld">
      <pc:chgData name="Gilbert, Christine (CEPI)" userId="S::gilbertc6@michigan.gov::20abcf52-a2a8-4e66-81fc-acddfc7ca086" providerId="AD" clId="Web-{500C7891-C723-D6D4-822A-0B0361F4FF85}" dt="2024-05-16T17:01:01.513" v="0"/>
      <pc:docMkLst>
        <pc:docMk/>
      </pc:docMkLst>
      <pc:sldChg chg="delSp">
        <pc:chgData name="Gilbert, Christine (CEPI)" userId="S::gilbertc6@michigan.gov::20abcf52-a2a8-4e66-81fc-acddfc7ca086" providerId="AD" clId="Web-{500C7891-C723-D6D4-822A-0B0361F4FF85}" dt="2024-05-16T17:01:01.513" v="0"/>
        <pc:sldMkLst>
          <pc:docMk/>
          <pc:sldMk cId="3226482359" sldId="274"/>
        </pc:sldMkLst>
        <pc:spChg chg="del">
          <ac:chgData name="Gilbert, Christine (CEPI)" userId="S::gilbertc6@michigan.gov::20abcf52-a2a8-4e66-81fc-acddfc7ca086" providerId="AD" clId="Web-{500C7891-C723-D6D4-822A-0B0361F4FF85}" dt="2024-05-16T17:01:01.513" v="0"/>
          <ac:spMkLst>
            <pc:docMk/>
            <pc:sldMk cId="3226482359" sldId="274"/>
            <ac:spMk id="6" creationId="{C9567289-32A6-7803-460B-78480A424A40}"/>
          </ac:spMkLst>
        </pc:spChg>
      </pc:sldChg>
    </pc:docChg>
  </pc:docChgLst>
  <pc:docChgLst>
    <pc:chgData name="Gilbert, Christine (CEPI)" userId="20abcf52-a2a8-4e66-81fc-acddfc7ca086" providerId="ADAL" clId="{0DBD90F4-1BF8-4E6D-AEEA-47212B417BF6}"/>
    <pc:docChg chg="undo custSel modSld">
      <pc:chgData name="Gilbert, Christine (CEPI)" userId="20abcf52-a2a8-4e66-81fc-acddfc7ca086" providerId="ADAL" clId="{0DBD90F4-1BF8-4E6D-AEEA-47212B417BF6}" dt="2024-06-24T12:40:33.749" v="303" actId="13244"/>
      <pc:docMkLst>
        <pc:docMk/>
      </pc:docMkLst>
      <pc:sldChg chg="modSp">
        <pc:chgData name="Gilbert, Christine (CEPI)" userId="20abcf52-a2a8-4e66-81fc-acddfc7ca086" providerId="ADAL" clId="{0DBD90F4-1BF8-4E6D-AEEA-47212B417BF6}" dt="2024-06-24T12:39:22.921" v="300" actId="13244"/>
        <pc:sldMkLst>
          <pc:docMk/>
          <pc:sldMk cId="3742775105" sldId="257"/>
        </pc:sldMkLst>
        <pc:spChg chg="mod">
          <ac:chgData name="Gilbert, Christine (CEPI)" userId="20abcf52-a2a8-4e66-81fc-acddfc7ca086" providerId="ADAL" clId="{0DBD90F4-1BF8-4E6D-AEEA-47212B417BF6}" dt="2024-06-24T12:39:22.921" v="300" actId="13244"/>
          <ac:spMkLst>
            <pc:docMk/>
            <pc:sldMk cId="3742775105" sldId="257"/>
            <ac:spMk id="6" creationId="{4831D3ED-31C5-70A9-2022-280275D4143F}"/>
          </ac:spMkLst>
        </pc:spChg>
      </pc:sldChg>
      <pc:sldChg chg="modSp mod">
        <pc:chgData name="Gilbert, Christine (CEPI)" userId="20abcf52-a2a8-4e66-81fc-acddfc7ca086" providerId="ADAL" clId="{0DBD90F4-1BF8-4E6D-AEEA-47212B417BF6}" dt="2024-06-24T12:34:53.843" v="294" actId="207"/>
        <pc:sldMkLst>
          <pc:docMk/>
          <pc:sldMk cId="3913473364" sldId="270"/>
        </pc:sldMkLst>
        <pc:spChg chg="mod">
          <ac:chgData name="Gilbert, Christine (CEPI)" userId="20abcf52-a2a8-4e66-81fc-acddfc7ca086" providerId="ADAL" clId="{0DBD90F4-1BF8-4E6D-AEEA-47212B417BF6}" dt="2024-06-24T12:34:53.843" v="294" actId="207"/>
          <ac:spMkLst>
            <pc:docMk/>
            <pc:sldMk cId="3913473364" sldId="270"/>
            <ac:spMk id="3" creationId="{45EF1143-9809-3F19-7AA2-5CC8233B4B92}"/>
          </ac:spMkLst>
        </pc:spChg>
        <pc:spChg chg="mod">
          <ac:chgData name="Gilbert, Christine (CEPI)" userId="20abcf52-a2a8-4e66-81fc-acddfc7ca086" providerId="ADAL" clId="{0DBD90F4-1BF8-4E6D-AEEA-47212B417BF6}" dt="2024-06-24T12:33:27.962" v="269" actId="33553"/>
          <ac:spMkLst>
            <pc:docMk/>
            <pc:sldMk cId="3913473364" sldId="270"/>
            <ac:spMk id="5" creationId="{78CFB80F-A84F-CDF9-862D-0D7D0A0A87FE}"/>
          </ac:spMkLst>
        </pc:spChg>
      </pc:sldChg>
      <pc:sldChg chg="addSp modSp mod">
        <pc:chgData name="Gilbert, Christine (CEPI)" userId="20abcf52-a2a8-4e66-81fc-acddfc7ca086" providerId="ADAL" clId="{0DBD90F4-1BF8-4E6D-AEEA-47212B417BF6}" dt="2024-06-24T12:39:57.831" v="302" actId="13244"/>
        <pc:sldMkLst>
          <pc:docMk/>
          <pc:sldMk cId="949733722" sldId="272"/>
        </pc:sldMkLst>
        <pc:spChg chg="mod">
          <ac:chgData name="Gilbert, Christine (CEPI)" userId="20abcf52-a2a8-4e66-81fc-acddfc7ca086" providerId="ADAL" clId="{0DBD90F4-1BF8-4E6D-AEEA-47212B417BF6}" dt="2024-06-24T12:39:44.647" v="301" actId="1076"/>
          <ac:spMkLst>
            <pc:docMk/>
            <pc:sldMk cId="949733722" sldId="272"/>
            <ac:spMk id="2" creationId="{18DF9094-C990-20F2-B9DE-2B0716353B74}"/>
          </ac:spMkLst>
        </pc:spChg>
        <pc:spChg chg="add mod">
          <ac:chgData name="Gilbert, Christine (CEPI)" userId="20abcf52-a2a8-4e66-81fc-acddfc7ca086" providerId="ADAL" clId="{0DBD90F4-1BF8-4E6D-AEEA-47212B417BF6}" dt="2024-06-24T12:39:57.831" v="302" actId="13244"/>
          <ac:spMkLst>
            <pc:docMk/>
            <pc:sldMk cId="949733722" sldId="272"/>
            <ac:spMk id="5" creationId="{31EFF2AA-480A-E36C-1F89-1F1374F9C9D1}"/>
          </ac:spMkLst>
        </pc:spChg>
        <pc:spChg chg="mod">
          <ac:chgData name="Gilbert, Christine (CEPI)" userId="20abcf52-a2a8-4e66-81fc-acddfc7ca086" providerId="ADAL" clId="{0DBD90F4-1BF8-4E6D-AEEA-47212B417BF6}" dt="2024-06-24T12:33:55.567" v="275" actId="1076"/>
          <ac:spMkLst>
            <pc:docMk/>
            <pc:sldMk cId="949733722" sldId="272"/>
            <ac:spMk id="6" creationId="{28A350AD-281A-A3D8-5CA3-0DBC7A25D3C9}"/>
          </ac:spMkLst>
        </pc:spChg>
      </pc:sldChg>
      <pc:sldChg chg="modSp mod">
        <pc:chgData name="Gilbert, Christine (CEPI)" userId="20abcf52-a2a8-4e66-81fc-acddfc7ca086" providerId="ADAL" clId="{0DBD90F4-1BF8-4E6D-AEEA-47212B417BF6}" dt="2024-06-24T12:34:45.638" v="292" actId="207"/>
        <pc:sldMkLst>
          <pc:docMk/>
          <pc:sldMk cId="37652354" sldId="273"/>
        </pc:sldMkLst>
        <pc:spChg chg="mod">
          <ac:chgData name="Gilbert, Christine (CEPI)" userId="20abcf52-a2a8-4e66-81fc-acddfc7ca086" providerId="ADAL" clId="{0DBD90F4-1BF8-4E6D-AEEA-47212B417BF6}" dt="2024-06-24T12:33:09.275" v="268" actId="33553"/>
          <ac:spMkLst>
            <pc:docMk/>
            <pc:sldMk cId="37652354" sldId="273"/>
            <ac:spMk id="5" creationId="{E15F18B2-824E-F346-5C91-15AF5EEB66D2}"/>
          </ac:spMkLst>
        </pc:spChg>
        <pc:spChg chg="mod">
          <ac:chgData name="Gilbert, Christine (CEPI)" userId="20abcf52-a2a8-4e66-81fc-acddfc7ca086" providerId="ADAL" clId="{0DBD90F4-1BF8-4E6D-AEEA-47212B417BF6}" dt="2024-06-24T12:34:45.638" v="292" actId="207"/>
          <ac:spMkLst>
            <pc:docMk/>
            <pc:sldMk cId="37652354" sldId="273"/>
            <ac:spMk id="6" creationId="{45283FA2-F718-8F60-83B5-F375C52F4A0B}"/>
          </ac:spMkLst>
        </pc:spChg>
      </pc:sldChg>
      <pc:sldChg chg="modSp mod">
        <pc:chgData name="Gilbert, Christine (CEPI)" userId="20abcf52-a2a8-4e66-81fc-acddfc7ca086" providerId="ADAL" clId="{0DBD90F4-1BF8-4E6D-AEEA-47212B417BF6}" dt="2024-06-24T12:37:21.175" v="298" actId="207"/>
        <pc:sldMkLst>
          <pc:docMk/>
          <pc:sldMk cId="3226482359" sldId="274"/>
        </pc:sldMkLst>
        <pc:spChg chg="mod">
          <ac:chgData name="Gilbert, Christine (CEPI)" userId="20abcf52-a2a8-4e66-81fc-acddfc7ca086" providerId="ADAL" clId="{0DBD90F4-1BF8-4E6D-AEEA-47212B417BF6}" dt="2024-06-24T12:33:30.287" v="270" actId="33553"/>
          <ac:spMkLst>
            <pc:docMk/>
            <pc:sldMk cId="3226482359" sldId="274"/>
            <ac:spMk id="5" creationId="{E3D8AB97-D7A8-CD98-43A6-0F32EE487FC1}"/>
          </ac:spMkLst>
        </pc:spChg>
        <pc:graphicFrameChg chg="mod">
          <ac:chgData name="Gilbert, Christine (CEPI)" userId="20abcf52-a2a8-4e66-81fc-acddfc7ca086" providerId="ADAL" clId="{0DBD90F4-1BF8-4E6D-AEEA-47212B417BF6}" dt="2024-06-24T12:37:21.175" v="298" actId="207"/>
          <ac:graphicFrameMkLst>
            <pc:docMk/>
            <pc:sldMk cId="3226482359" sldId="274"/>
            <ac:graphicFrameMk id="14" creationId="{B53A60AB-1566-05FB-32E0-24F0355773C4}"/>
          </ac:graphicFrameMkLst>
        </pc:graphicFrameChg>
      </pc:sldChg>
      <pc:sldChg chg="modSp mod">
        <pc:chgData name="Gilbert, Christine (CEPI)" userId="20abcf52-a2a8-4e66-81fc-acddfc7ca086" providerId="ADAL" clId="{0DBD90F4-1BF8-4E6D-AEEA-47212B417BF6}" dt="2024-06-24T12:32:26.482" v="265" actId="20577"/>
        <pc:sldMkLst>
          <pc:docMk/>
          <pc:sldMk cId="716851795" sldId="275"/>
        </pc:sldMkLst>
        <pc:grpChg chg="mod">
          <ac:chgData name="Gilbert, Christine (CEPI)" userId="20abcf52-a2a8-4e66-81fc-acddfc7ca086" providerId="ADAL" clId="{0DBD90F4-1BF8-4E6D-AEEA-47212B417BF6}" dt="2024-06-24T12:31:12.704" v="217" actId="962"/>
          <ac:grpSpMkLst>
            <pc:docMk/>
            <pc:sldMk cId="716851795" sldId="275"/>
            <ac:grpSpMk id="3" creationId="{2A322E4E-8893-91AB-7021-F722CC157C2F}"/>
          </ac:grpSpMkLst>
        </pc:grpChg>
        <pc:graphicFrameChg chg="mod modGraphic">
          <ac:chgData name="Gilbert, Christine (CEPI)" userId="20abcf52-a2a8-4e66-81fc-acddfc7ca086" providerId="ADAL" clId="{0DBD90F4-1BF8-4E6D-AEEA-47212B417BF6}" dt="2024-06-24T12:32:26.482" v="265" actId="20577"/>
          <ac:graphicFrameMkLst>
            <pc:docMk/>
            <pc:sldMk cId="716851795" sldId="275"/>
            <ac:graphicFrameMk id="20" creationId="{449AA6C1-F1D1-79C2-6348-F07F4DAB830C}"/>
          </ac:graphicFrameMkLst>
        </pc:graphicFrameChg>
      </pc:sldChg>
      <pc:sldChg chg="modSp mod">
        <pc:chgData name="Gilbert, Christine (CEPI)" userId="20abcf52-a2a8-4e66-81fc-acddfc7ca086" providerId="ADAL" clId="{0DBD90F4-1BF8-4E6D-AEEA-47212B417BF6}" dt="2024-06-24T12:33:37.688" v="271" actId="33553"/>
        <pc:sldMkLst>
          <pc:docMk/>
          <pc:sldMk cId="2190330823" sldId="277"/>
        </pc:sldMkLst>
        <pc:spChg chg="mod">
          <ac:chgData name="Gilbert, Christine (CEPI)" userId="20abcf52-a2a8-4e66-81fc-acddfc7ca086" providerId="ADAL" clId="{0DBD90F4-1BF8-4E6D-AEEA-47212B417BF6}" dt="2024-06-24T12:33:37.688" v="271" actId="33553"/>
          <ac:spMkLst>
            <pc:docMk/>
            <pc:sldMk cId="2190330823" sldId="277"/>
            <ac:spMk id="5" creationId="{95DC2402-C710-7EE6-2CD9-CC76567BC641}"/>
          </ac:spMkLst>
        </pc:spChg>
      </pc:sldChg>
      <pc:sldChg chg="addSp modSp mod">
        <pc:chgData name="Gilbert, Christine (CEPI)" userId="20abcf52-a2a8-4e66-81fc-acddfc7ca086" providerId="ADAL" clId="{0DBD90F4-1BF8-4E6D-AEEA-47212B417BF6}" dt="2024-06-24T12:40:33.749" v="303" actId="13244"/>
        <pc:sldMkLst>
          <pc:docMk/>
          <pc:sldMk cId="3127364216" sldId="278"/>
        </pc:sldMkLst>
        <pc:spChg chg="mod">
          <ac:chgData name="Gilbert, Christine (CEPI)" userId="20abcf52-a2a8-4e66-81fc-acddfc7ca086" providerId="ADAL" clId="{0DBD90F4-1BF8-4E6D-AEEA-47212B417BF6}" dt="2024-06-24T12:34:23.003" v="286" actId="1076"/>
          <ac:spMkLst>
            <pc:docMk/>
            <pc:sldMk cId="3127364216" sldId="278"/>
            <ac:spMk id="2" creationId="{D7CCF932-5359-C284-4756-884CC9D212B2}"/>
          </ac:spMkLst>
        </pc:spChg>
        <pc:spChg chg="add mod">
          <ac:chgData name="Gilbert, Christine (CEPI)" userId="20abcf52-a2a8-4e66-81fc-acddfc7ca086" providerId="ADAL" clId="{0DBD90F4-1BF8-4E6D-AEEA-47212B417BF6}" dt="2024-06-24T12:40:33.749" v="303" actId="13244"/>
          <ac:spMkLst>
            <pc:docMk/>
            <pc:sldMk cId="3127364216" sldId="278"/>
            <ac:spMk id="5" creationId="{02F29109-CCCF-556C-D604-F23584E1FDEB}"/>
          </ac:spMkLst>
        </pc:spChg>
      </pc:sldChg>
      <pc:sldChg chg="modSp mod">
        <pc:chgData name="Gilbert, Christine (CEPI)" userId="20abcf52-a2a8-4e66-81fc-acddfc7ca086" providerId="ADAL" clId="{0DBD90F4-1BF8-4E6D-AEEA-47212B417BF6}" dt="2024-06-24T12:32:59.451" v="266" actId="33553"/>
        <pc:sldMkLst>
          <pc:docMk/>
          <pc:sldMk cId="2795486436" sldId="281"/>
        </pc:sldMkLst>
        <pc:spChg chg="mod">
          <ac:chgData name="Gilbert, Christine (CEPI)" userId="20abcf52-a2a8-4e66-81fc-acddfc7ca086" providerId="ADAL" clId="{0DBD90F4-1BF8-4E6D-AEEA-47212B417BF6}" dt="2024-06-24T12:32:59.451" v="266" actId="33553"/>
          <ac:spMkLst>
            <pc:docMk/>
            <pc:sldMk cId="2795486436" sldId="281"/>
            <ac:spMk id="4" creationId="{1DE30CBE-B6F3-68A6-2A55-D08B5AA0C82A}"/>
          </ac:spMkLst>
        </pc:spChg>
      </pc:sldChg>
      <pc:sldChg chg="modSp mod">
        <pc:chgData name="Gilbert, Christine (CEPI)" userId="20abcf52-a2a8-4e66-81fc-acddfc7ca086" providerId="ADAL" clId="{0DBD90F4-1BF8-4E6D-AEEA-47212B417BF6}" dt="2024-06-24T12:33:06.396" v="267" actId="33553"/>
        <pc:sldMkLst>
          <pc:docMk/>
          <pc:sldMk cId="2165156802" sldId="285"/>
        </pc:sldMkLst>
        <pc:spChg chg="mod">
          <ac:chgData name="Gilbert, Christine (CEPI)" userId="20abcf52-a2a8-4e66-81fc-acddfc7ca086" providerId="ADAL" clId="{0DBD90F4-1BF8-4E6D-AEEA-47212B417BF6}" dt="2024-06-24T12:33:06.396" v="267" actId="33553"/>
          <ac:spMkLst>
            <pc:docMk/>
            <pc:sldMk cId="2165156802" sldId="285"/>
            <ac:spMk id="4" creationId="{1DE30CBE-B6F3-68A6-2A55-D08B5AA0C82A}"/>
          </ac:spMkLst>
        </pc:spChg>
      </pc:sldChg>
      <pc:sldChg chg="modSp">
        <pc:chgData name="Gilbert, Christine (CEPI)" userId="20abcf52-a2a8-4e66-81fc-acddfc7ca086" providerId="ADAL" clId="{0DBD90F4-1BF8-4E6D-AEEA-47212B417BF6}" dt="2024-06-24T12:37:38.213" v="299" actId="13244"/>
        <pc:sldMkLst>
          <pc:docMk/>
          <pc:sldMk cId="2686012824" sldId="286"/>
        </pc:sldMkLst>
        <pc:grpChg chg="mod">
          <ac:chgData name="Gilbert, Christine (CEPI)" userId="20abcf52-a2a8-4e66-81fc-acddfc7ca086" providerId="ADAL" clId="{0DBD90F4-1BF8-4E6D-AEEA-47212B417BF6}" dt="2024-06-24T12:37:38.213" v="299" actId="13244"/>
          <ac:grpSpMkLst>
            <pc:docMk/>
            <pc:sldMk cId="2686012824" sldId="286"/>
            <ac:grpSpMk id="9" creationId="{D0D87B8D-A8C2-C830-0894-18A6F1C9E791}"/>
          </ac:grpSpMkLst>
        </pc:grpChg>
      </pc:sldChg>
      <pc:sldChg chg="modSp">
        <pc:chgData name="Gilbert, Christine (CEPI)" userId="20abcf52-a2a8-4e66-81fc-acddfc7ca086" providerId="ADAL" clId="{0DBD90F4-1BF8-4E6D-AEEA-47212B417BF6}" dt="2024-06-24T12:35:40.673" v="296" actId="207"/>
        <pc:sldMkLst>
          <pc:docMk/>
          <pc:sldMk cId="2084767785" sldId="287"/>
        </pc:sldMkLst>
        <pc:graphicFrameChg chg="mod">
          <ac:chgData name="Gilbert, Christine (CEPI)" userId="20abcf52-a2a8-4e66-81fc-acddfc7ca086" providerId="ADAL" clId="{0DBD90F4-1BF8-4E6D-AEEA-47212B417BF6}" dt="2024-06-24T12:35:40.673" v="296" actId="207"/>
          <ac:graphicFrameMkLst>
            <pc:docMk/>
            <pc:sldMk cId="2084767785" sldId="287"/>
            <ac:graphicFrameMk id="2" creationId="{2F16189F-5943-1DAE-70B2-6EB7C55EBE3F}"/>
          </ac:graphicFrameMkLst>
        </pc:graphicFrameChg>
      </pc:sldChg>
    </pc:docChg>
  </pc:docChgLst>
  <pc:docChgLst>
    <pc:chgData name="Gilbert, Christine (CEPI)" userId="20abcf52-a2a8-4e66-81fc-acddfc7ca086" providerId="ADAL" clId="{2A0938B7-7F7B-4984-AA1D-D6ECEA9F9B39}"/>
    <pc:docChg chg="undo custSel addSld delSld modSld sldOrd">
      <pc:chgData name="Gilbert, Christine (CEPI)" userId="20abcf52-a2a8-4e66-81fc-acddfc7ca086" providerId="ADAL" clId="{2A0938B7-7F7B-4984-AA1D-D6ECEA9F9B39}" dt="2024-06-04T12:29:00.794" v="17315" actId="20577"/>
      <pc:docMkLst>
        <pc:docMk/>
      </pc:docMkLst>
      <pc:sldChg chg="modSp del mod">
        <pc:chgData name="Gilbert, Christine (CEPI)" userId="20abcf52-a2a8-4e66-81fc-acddfc7ca086" providerId="ADAL" clId="{2A0938B7-7F7B-4984-AA1D-D6ECEA9F9B39}" dt="2024-05-31T15:47:51.493" v="17203" actId="47"/>
        <pc:sldMkLst>
          <pc:docMk/>
          <pc:sldMk cId="4016837289" sldId="256"/>
        </pc:sldMkLst>
        <pc:spChg chg="mod">
          <ac:chgData name="Gilbert, Christine (CEPI)" userId="20abcf52-a2a8-4e66-81fc-acddfc7ca086" providerId="ADAL" clId="{2A0938B7-7F7B-4984-AA1D-D6ECEA9F9B39}" dt="2024-05-22T12:40:25.858" v="11186" actId="1076"/>
          <ac:spMkLst>
            <pc:docMk/>
            <pc:sldMk cId="4016837289" sldId="256"/>
            <ac:spMk id="2" creationId="{A46CF5E9-C283-317A-6308-8438C8B790B3}"/>
          </ac:spMkLst>
        </pc:spChg>
      </pc:sldChg>
      <pc:sldChg chg="addSp delSp modSp mod modClrScheme chgLayout">
        <pc:chgData name="Gilbert, Christine (CEPI)" userId="20abcf52-a2a8-4e66-81fc-acddfc7ca086" providerId="ADAL" clId="{2A0938B7-7F7B-4984-AA1D-D6ECEA9F9B39}" dt="2024-05-22T12:22:14.249" v="10642" actId="13244"/>
        <pc:sldMkLst>
          <pc:docMk/>
          <pc:sldMk cId="3742775105" sldId="257"/>
        </pc:sldMkLst>
        <pc:spChg chg="add mod ord">
          <ac:chgData name="Gilbert, Christine (CEPI)" userId="20abcf52-a2a8-4e66-81fc-acddfc7ca086" providerId="ADAL" clId="{2A0938B7-7F7B-4984-AA1D-D6ECEA9F9B39}" dt="2024-05-22T12:22:11.297" v="10641" actId="13244"/>
          <ac:spMkLst>
            <pc:docMk/>
            <pc:sldMk cId="3742775105" sldId="257"/>
            <ac:spMk id="3" creationId="{2695710C-46E0-5574-0AB5-41AA4C513A5D}"/>
          </ac:spMkLst>
        </pc:spChg>
        <pc:spChg chg="add del mod ord">
          <ac:chgData name="Gilbert, Christine (CEPI)" userId="20abcf52-a2a8-4e66-81fc-acddfc7ca086" providerId="ADAL" clId="{2A0938B7-7F7B-4984-AA1D-D6ECEA9F9B39}" dt="2024-05-17T20:59:02.524" v="3311" actId="478"/>
          <ac:spMkLst>
            <pc:docMk/>
            <pc:sldMk cId="3742775105" sldId="257"/>
            <ac:spMk id="3" creationId="{CE4D5260-1831-6806-D521-610957A8B6AC}"/>
          </ac:spMkLst>
        </pc:spChg>
        <pc:spChg chg="ord">
          <ac:chgData name="Gilbert, Christine (CEPI)" userId="20abcf52-a2a8-4e66-81fc-acddfc7ca086" providerId="ADAL" clId="{2A0938B7-7F7B-4984-AA1D-D6ECEA9F9B39}" dt="2024-05-22T12:22:14.249" v="10642" actId="13244"/>
          <ac:spMkLst>
            <pc:docMk/>
            <pc:sldMk cId="3742775105" sldId="257"/>
            <ac:spMk id="6" creationId="{4831D3ED-31C5-70A9-2022-280275D4143F}"/>
          </ac:spMkLst>
        </pc:spChg>
        <pc:spChg chg="mod">
          <ac:chgData name="Gilbert, Christine (CEPI)" userId="20abcf52-a2a8-4e66-81fc-acddfc7ca086" providerId="ADAL" clId="{2A0938B7-7F7B-4984-AA1D-D6ECEA9F9B39}" dt="2024-05-21T17:39:43.747" v="3346" actId="1076"/>
          <ac:spMkLst>
            <pc:docMk/>
            <pc:sldMk cId="3742775105" sldId="257"/>
            <ac:spMk id="13" creationId="{CF7CE52F-D0F1-7536-3BF6-494E767E7925}"/>
          </ac:spMkLst>
        </pc:spChg>
        <pc:picChg chg="ord">
          <ac:chgData name="Gilbert, Christine (CEPI)" userId="20abcf52-a2a8-4e66-81fc-acddfc7ca086" providerId="ADAL" clId="{2A0938B7-7F7B-4984-AA1D-D6ECEA9F9B39}" dt="2024-05-22T12:22:06.352" v="10640" actId="13244"/>
          <ac:picMkLst>
            <pc:docMk/>
            <pc:sldMk cId="3742775105" sldId="257"/>
            <ac:picMk id="11" creationId="{32F735E1-5F30-EE02-3098-27A87849A910}"/>
          </ac:picMkLst>
        </pc:picChg>
      </pc:sldChg>
      <pc:sldChg chg="modSp del mod ord">
        <pc:chgData name="Gilbert, Christine (CEPI)" userId="20abcf52-a2a8-4e66-81fc-acddfc7ca086" providerId="ADAL" clId="{2A0938B7-7F7B-4984-AA1D-D6ECEA9F9B39}" dt="2024-05-31T15:47:51.493" v="17203" actId="47"/>
        <pc:sldMkLst>
          <pc:docMk/>
          <pc:sldMk cId="3123535694" sldId="258"/>
        </pc:sldMkLst>
        <pc:spChg chg="mod">
          <ac:chgData name="Gilbert, Christine (CEPI)" userId="20abcf52-a2a8-4e66-81fc-acddfc7ca086" providerId="ADAL" clId="{2A0938B7-7F7B-4984-AA1D-D6ECEA9F9B39}" dt="2024-05-22T12:40:51.368" v="11188" actId="6549"/>
          <ac:spMkLst>
            <pc:docMk/>
            <pc:sldMk cId="3123535694" sldId="258"/>
            <ac:spMk id="5" creationId="{0BD43922-6BF2-8258-C747-B7D7315B0956}"/>
          </ac:spMkLst>
        </pc:spChg>
      </pc:sldChg>
      <pc:sldChg chg="modSp del mod">
        <pc:chgData name="Gilbert, Christine (CEPI)" userId="20abcf52-a2a8-4e66-81fc-acddfc7ca086" providerId="ADAL" clId="{2A0938B7-7F7B-4984-AA1D-D6ECEA9F9B39}" dt="2024-05-31T15:47:51.493" v="17203" actId="47"/>
        <pc:sldMkLst>
          <pc:docMk/>
          <pc:sldMk cId="2286124842" sldId="265"/>
        </pc:sldMkLst>
        <pc:spChg chg="mod">
          <ac:chgData name="Gilbert, Christine (CEPI)" userId="20abcf52-a2a8-4e66-81fc-acddfc7ca086" providerId="ADAL" clId="{2A0938B7-7F7B-4984-AA1D-D6ECEA9F9B39}" dt="2024-05-22T12:40:15.201" v="11185" actId="1076"/>
          <ac:spMkLst>
            <pc:docMk/>
            <pc:sldMk cId="2286124842" sldId="265"/>
            <ac:spMk id="2" creationId="{5DDFE533-18B6-C4A6-5F5D-F702FA591DC0}"/>
          </ac:spMkLst>
        </pc:spChg>
      </pc:sldChg>
      <pc:sldChg chg="del">
        <pc:chgData name="Gilbert, Christine (CEPI)" userId="20abcf52-a2a8-4e66-81fc-acddfc7ca086" providerId="ADAL" clId="{2A0938B7-7F7B-4984-AA1D-D6ECEA9F9B39}" dt="2024-05-31T15:47:51.493" v="17203" actId="47"/>
        <pc:sldMkLst>
          <pc:docMk/>
          <pc:sldMk cId="2381135340" sldId="268"/>
        </pc:sldMkLst>
      </pc:sldChg>
      <pc:sldChg chg="addSp modSp mod">
        <pc:chgData name="Gilbert, Christine (CEPI)" userId="20abcf52-a2a8-4e66-81fc-acddfc7ca086" providerId="ADAL" clId="{2A0938B7-7F7B-4984-AA1D-D6ECEA9F9B39}" dt="2024-05-31T15:53:18.448" v="17223" actId="14100"/>
        <pc:sldMkLst>
          <pc:docMk/>
          <pc:sldMk cId="3913473364" sldId="270"/>
        </pc:sldMkLst>
        <pc:spChg chg="ord">
          <ac:chgData name="Gilbert, Christine (CEPI)" userId="20abcf52-a2a8-4e66-81fc-acddfc7ca086" providerId="ADAL" clId="{2A0938B7-7F7B-4984-AA1D-D6ECEA9F9B39}" dt="2024-05-22T12:30:04.179" v="10831" actId="13244"/>
          <ac:spMkLst>
            <pc:docMk/>
            <pc:sldMk cId="3913473364" sldId="270"/>
            <ac:spMk id="2" creationId="{68D63F4D-5063-533C-4145-992501C56D24}"/>
          </ac:spMkLst>
        </pc:spChg>
        <pc:spChg chg="add mod">
          <ac:chgData name="Gilbert, Christine (CEPI)" userId="20abcf52-a2a8-4e66-81fc-acddfc7ca086" providerId="ADAL" clId="{2A0938B7-7F7B-4984-AA1D-D6ECEA9F9B39}" dt="2024-05-22T12:30:37.603" v="10841" actId="1036"/>
          <ac:spMkLst>
            <pc:docMk/>
            <pc:sldMk cId="3913473364" sldId="270"/>
            <ac:spMk id="3" creationId="{45EF1143-9809-3F19-7AA2-5CC8233B4B92}"/>
          </ac:spMkLst>
        </pc:spChg>
        <pc:spChg chg="mod">
          <ac:chgData name="Gilbert, Christine (CEPI)" userId="20abcf52-a2a8-4e66-81fc-acddfc7ca086" providerId="ADAL" clId="{2A0938B7-7F7B-4984-AA1D-D6ECEA9F9B39}" dt="2024-05-22T12:30:08.732" v="10832" actId="962"/>
          <ac:spMkLst>
            <pc:docMk/>
            <pc:sldMk cId="3913473364" sldId="270"/>
            <ac:spMk id="17" creationId="{AB9B0F98-649D-B19F-4788-224491F7FDAD}"/>
          </ac:spMkLst>
        </pc:spChg>
        <pc:spChg chg="mod">
          <ac:chgData name="Gilbert, Christine (CEPI)" userId="20abcf52-a2a8-4e66-81fc-acddfc7ca086" providerId="ADAL" clId="{2A0938B7-7F7B-4984-AA1D-D6ECEA9F9B39}" dt="2024-05-31T15:53:18.448" v="17223" actId="14100"/>
          <ac:spMkLst>
            <pc:docMk/>
            <pc:sldMk cId="3913473364" sldId="270"/>
            <ac:spMk id="23" creationId="{2527B652-7953-3999-E68E-E04C1F451D9B}"/>
          </ac:spMkLst>
        </pc:spChg>
        <pc:spChg chg="ord">
          <ac:chgData name="Gilbert, Christine (CEPI)" userId="20abcf52-a2a8-4e66-81fc-acddfc7ca086" providerId="ADAL" clId="{2A0938B7-7F7B-4984-AA1D-D6ECEA9F9B39}" dt="2024-05-22T12:30:26.056" v="10835" actId="13244"/>
          <ac:spMkLst>
            <pc:docMk/>
            <pc:sldMk cId="3913473364" sldId="270"/>
            <ac:spMk id="24" creationId="{1C3686DA-D4A1-02C1-B56C-C17B1E7858BF}"/>
          </ac:spMkLst>
        </pc:spChg>
        <pc:grpChg chg="mod">
          <ac:chgData name="Gilbert, Christine (CEPI)" userId="20abcf52-a2a8-4e66-81fc-acddfc7ca086" providerId="ADAL" clId="{2A0938B7-7F7B-4984-AA1D-D6ECEA9F9B39}" dt="2024-05-22T12:30:12.994" v="10833" actId="962"/>
          <ac:grpSpMkLst>
            <pc:docMk/>
            <pc:sldMk cId="3913473364" sldId="270"/>
            <ac:grpSpMk id="22" creationId="{2A49F8F8-CAEF-1ED5-0011-F8FC7457A00F}"/>
          </ac:grpSpMkLst>
        </pc:grpChg>
        <pc:graphicFrameChg chg="mod modGraphic">
          <ac:chgData name="Gilbert, Christine (CEPI)" userId="20abcf52-a2a8-4e66-81fc-acddfc7ca086" providerId="ADAL" clId="{2A0938B7-7F7B-4984-AA1D-D6ECEA9F9B39}" dt="2024-05-31T15:52:55.361" v="17222" actId="113"/>
          <ac:graphicFrameMkLst>
            <pc:docMk/>
            <pc:sldMk cId="3913473364" sldId="270"/>
            <ac:graphicFrameMk id="14" creationId="{C06A99CC-3F92-39EB-F4A5-9E95555E1A10}"/>
          </ac:graphicFrameMkLst>
        </pc:graphicFrameChg>
      </pc:sldChg>
      <pc:sldChg chg="addSp modSp mod">
        <pc:chgData name="Gilbert, Christine (CEPI)" userId="20abcf52-a2a8-4e66-81fc-acddfc7ca086" providerId="ADAL" clId="{2A0938B7-7F7B-4984-AA1D-D6ECEA9F9B39}" dt="2024-05-22T12:27:15.799" v="10760" actId="962"/>
        <pc:sldMkLst>
          <pc:docMk/>
          <pc:sldMk cId="949733722" sldId="272"/>
        </pc:sldMkLst>
        <pc:spChg chg="add mod">
          <ac:chgData name="Gilbert, Christine (CEPI)" userId="20abcf52-a2a8-4e66-81fc-acddfc7ca086" providerId="ADAL" clId="{2A0938B7-7F7B-4984-AA1D-D6ECEA9F9B39}" dt="2024-05-21T19:40:32.952" v="10484"/>
          <ac:spMkLst>
            <pc:docMk/>
            <pc:sldMk cId="949733722" sldId="272"/>
            <ac:spMk id="2" creationId="{18DF9094-C990-20F2-B9DE-2B0716353B74}"/>
          </ac:spMkLst>
        </pc:spChg>
        <pc:spChg chg="ord">
          <ac:chgData name="Gilbert, Christine (CEPI)" userId="20abcf52-a2a8-4e66-81fc-acddfc7ca086" providerId="ADAL" clId="{2A0938B7-7F7B-4984-AA1D-D6ECEA9F9B39}" dt="2024-05-22T12:24:27.071" v="10680" actId="13244"/>
          <ac:spMkLst>
            <pc:docMk/>
            <pc:sldMk cId="949733722" sldId="272"/>
            <ac:spMk id="6" creationId="{28A350AD-281A-A3D8-5CA3-0DBC7A25D3C9}"/>
          </ac:spMkLst>
        </pc:spChg>
        <pc:spChg chg="mod">
          <ac:chgData name="Gilbert, Christine (CEPI)" userId="20abcf52-a2a8-4e66-81fc-acddfc7ca086" providerId="ADAL" clId="{2A0938B7-7F7B-4984-AA1D-D6ECEA9F9B39}" dt="2024-05-22T12:27:14.824" v="10758" actId="962"/>
          <ac:spMkLst>
            <pc:docMk/>
            <pc:sldMk cId="949733722" sldId="272"/>
            <ac:spMk id="11" creationId="{A7A66EE6-A668-A66C-5D44-07EC6F479F41}"/>
          </ac:spMkLst>
        </pc:spChg>
        <pc:graphicFrameChg chg="mod modGraphic">
          <ac:chgData name="Gilbert, Christine (CEPI)" userId="20abcf52-a2a8-4e66-81fc-acddfc7ca086" providerId="ADAL" clId="{2A0938B7-7F7B-4984-AA1D-D6ECEA9F9B39}" dt="2024-05-22T12:27:08.275" v="10757" actId="207"/>
          <ac:graphicFrameMkLst>
            <pc:docMk/>
            <pc:sldMk cId="949733722" sldId="272"/>
            <ac:graphicFrameMk id="3" creationId="{75C21DAF-57B9-E1D4-82EC-3C93E534FB1A}"/>
          </ac:graphicFrameMkLst>
        </pc:graphicFrameChg>
        <pc:cxnChg chg="mod">
          <ac:chgData name="Gilbert, Christine (CEPI)" userId="20abcf52-a2a8-4e66-81fc-acddfc7ca086" providerId="ADAL" clId="{2A0938B7-7F7B-4984-AA1D-D6ECEA9F9B39}" dt="2024-05-22T12:27:15.799" v="10760" actId="962"/>
          <ac:cxnSpMkLst>
            <pc:docMk/>
            <pc:sldMk cId="949733722" sldId="272"/>
            <ac:cxnSpMk id="8" creationId="{32F8BAAE-59B4-FFC1-F08B-5373B609D190}"/>
          </ac:cxnSpMkLst>
        </pc:cxnChg>
        <pc:cxnChg chg="mod">
          <ac:chgData name="Gilbert, Christine (CEPI)" userId="20abcf52-a2a8-4e66-81fc-acddfc7ca086" providerId="ADAL" clId="{2A0938B7-7F7B-4984-AA1D-D6ECEA9F9B39}" dt="2024-05-22T12:27:15.310" v="10759" actId="962"/>
          <ac:cxnSpMkLst>
            <pc:docMk/>
            <pc:sldMk cId="949733722" sldId="272"/>
            <ac:cxnSpMk id="9" creationId="{C3537467-9DBC-2E2D-3D95-97268A323761}"/>
          </ac:cxnSpMkLst>
        </pc:cxnChg>
      </pc:sldChg>
      <pc:sldChg chg="addSp modSp mod">
        <pc:chgData name="Gilbert, Christine (CEPI)" userId="20abcf52-a2a8-4e66-81fc-acddfc7ca086" providerId="ADAL" clId="{2A0938B7-7F7B-4984-AA1D-D6ECEA9F9B39}" dt="2024-05-22T12:24:12.907" v="10679" actId="962"/>
        <pc:sldMkLst>
          <pc:docMk/>
          <pc:sldMk cId="37652354" sldId="273"/>
        </pc:sldMkLst>
        <pc:spChg chg="ord">
          <ac:chgData name="Gilbert, Christine (CEPI)" userId="20abcf52-a2a8-4e66-81fc-acddfc7ca086" providerId="ADAL" clId="{2A0938B7-7F7B-4984-AA1D-D6ECEA9F9B39}" dt="2024-05-22T12:22:22.393" v="10644" actId="13244"/>
          <ac:spMkLst>
            <pc:docMk/>
            <pc:sldMk cId="37652354" sldId="273"/>
            <ac:spMk id="4" creationId="{C4E62FF7-C3D2-C021-BF9A-F84FFCE0F315}"/>
          </ac:spMkLst>
        </pc:spChg>
        <pc:spChg chg="add mod">
          <ac:chgData name="Gilbert, Christine (CEPI)" userId="20abcf52-a2a8-4e66-81fc-acddfc7ca086" providerId="ADAL" clId="{2A0938B7-7F7B-4984-AA1D-D6ECEA9F9B39}" dt="2024-05-21T19:40:27.495" v="10483" actId="14100"/>
          <ac:spMkLst>
            <pc:docMk/>
            <pc:sldMk cId="37652354" sldId="273"/>
            <ac:spMk id="6" creationId="{45283FA2-F718-8F60-83B5-F375C52F4A0B}"/>
          </ac:spMkLst>
        </pc:spChg>
        <pc:spChg chg="ord">
          <ac:chgData name="Gilbert, Christine (CEPI)" userId="20abcf52-a2a8-4e66-81fc-acddfc7ca086" providerId="ADAL" clId="{2A0938B7-7F7B-4984-AA1D-D6ECEA9F9B39}" dt="2024-05-22T12:22:20.371" v="10643" actId="13244"/>
          <ac:spMkLst>
            <pc:docMk/>
            <pc:sldMk cId="37652354" sldId="273"/>
            <ac:spMk id="12" creationId="{4FD3A938-F7A9-AEBB-250F-814BAA1A6F39}"/>
          </ac:spMkLst>
        </pc:spChg>
        <pc:graphicFrameChg chg="mod modGraphic">
          <ac:chgData name="Gilbert, Christine (CEPI)" userId="20abcf52-a2a8-4e66-81fc-acddfc7ca086" providerId="ADAL" clId="{2A0938B7-7F7B-4984-AA1D-D6ECEA9F9B39}" dt="2024-05-22T12:23:57.987" v="10676" actId="20577"/>
          <ac:graphicFrameMkLst>
            <pc:docMk/>
            <pc:sldMk cId="37652354" sldId="273"/>
            <ac:graphicFrameMk id="14" creationId="{70FE300C-AC41-F904-C844-9B85EAC7AD59}"/>
          </ac:graphicFrameMkLst>
        </pc:graphicFrameChg>
        <pc:cxnChg chg="mod">
          <ac:chgData name="Gilbert, Christine (CEPI)" userId="20abcf52-a2a8-4e66-81fc-acddfc7ca086" providerId="ADAL" clId="{2A0938B7-7F7B-4984-AA1D-D6ECEA9F9B39}" dt="2024-05-22T12:24:12.907" v="10679" actId="962"/>
          <ac:cxnSpMkLst>
            <pc:docMk/>
            <pc:sldMk cId="37652354" sldId="273"/>
            <ac:cxnSpMk id="2" creationId="{1CA8CD80-72B9-8D78-BE01-44C51C40D5DE}"/>
          </ac:cxnSpMkLst>
        </pc:cxnChg>
        <pc:cxnChg chg="mod">
          <ac:chgData name="Gilbert, Christine (CEPI)" userId="20abcf52-a2a8-4e66-81fc-acddfc7ca086" providerId="ADAL" clId="{2A0938B7-7F7B-4984-AA1D-D6ECEA9F9B39}" dt="2024-05-22T12:24:12.420" v="10678" actId="962"/>
          <ac:cxnSpMkLst>
            <pc:docMk/>
            <pc:sldMk cId="37652354" sldId="273"/>
            <ac:cxnSpMk id="34" creationId="{032048A6-510F-C479-B141-015BC1D4049D}"/>
          </ac:cxnSpMkLst>
        </pc:cxnChg>
      </pc:sldChg>
      <pc:sldChg chg="addSp modSp mod">
        <pc:chgData name="Gilbert, Christine (CEPI)" userId="20abcf52-a2a8-4e66-81fc-acddfc7ca086" providerId="ADAL" clId="{2A0938B7-7F7B-4984-AA1D-D6ECEA9F9B39}" dt="2024-06-04T12:28:34.751" v="17309" actId="14100"/>
        <pc:sldMkLst>
          <pc:docMk/>
          <pc:sldMk cId="3226482359" sldId="274"/>
        </pc:sldMkLst>
        <pc:spChg chg="ord">
          <ac:chgData name="Gilbert, Christine (CEPI)" userId="20abcf52-a2a8-4e66-81fc-acddfc7ca086" providerId="ADAL" clId="{2A0938B7-7F7B-4984-AA1D-D6ECEA9F9B39}" dt="2024-05-22T12:30:45.011" v="10842" actId="13244"/>
          <ac:spMkLst>
            <pc:docMk/>
            <pc:sldMk cId="3226482359" sldId="274"/>
            <ac:spMk id="2" creationId="{40FB9E2E-0C6D-16C8-9037-9178B49255FC}"/>
          </ac:spMkLst>
        </pc:spChg>
        <pc:spChg chg="add mod">
          <ac:chgData name="Gilbert, Christine (CEPI)" userId="20abcf52-a2a8-4e66-81fc-acddfc7ca086" providerId="ADAL" clId="{2A0938B7-7F7B-4984-AA1D-D6ECEA9F9B39}" dt="2024-06-04T12:28:34.751" v="17309" actId="14100"/>
          <ac:spMkLst>
            <pc:docMk/>
            <pc:sldMk cId="3226482359" sldId="274"/>
            <ac:spMk id="3" creationId="{D46037D1-5A8F-4247-6952-8398434844C2}"/>
          </ac:spMkLst>
        </pc:spChg>
        <pc:spChg chg="mod">
          <ac:chgData name="Gilbert, Christine (CEPI)" userId="20abcf52-a2a8-4e66-81fc-acddfc7ca086" providerId="ADAL" clId="{2A0938B7-7F7B-4984-AA1D-D6ECEA9F9B39}" dt="2024-05-22T12:31:44.134" v="10873" actId="962"/>
          <ac:spMkLst>
            <pc:docMk/>
            <pc:sldMk cId="3226482359" sldId="274"/>
            <ac:spMk id="17" creationId="{A95861DF-C45E-20DD-59B7-DE55230E142F}"/>
          </ac:spMkLst>
        </pc:spChg>
        <pc:graphicFrameChg chg="mod modGraphic">
          <ac:chgData name="Gilbert, Christine (CEPI)" userId="20abcf52-a2a8-4e66-81fc-acddfc7ca086" providerId="ADAL" clId="{2A0938B7-7F7B-4984-AA1D-D6ECEA9F9B39}" dt="2024-05-22T12:31:38.520" v="10872" actId="207"/>
          <ac:graphicFrameMkLst>
            <pc:docMk/>
            <pc:sldMk cId="3226482359" sldId="274"/>
            <ac:graphicFrameMk id="14" creationId="{B53A60AB-1566-05FB-32E0-24F0355773C4}"/>
          </ac:graphicFrameMkLst>
        </pc:graphicFrameChg>
      </pc:sldChg>
      <pc:sldChg chg="addSp delSp modSp mod modClrScheme chgLayout">
        <pc:chgData name="Gilbert, Christine (CEPI)" userId="20abcf52-a2a8-4e66-81fc-acddfc7ca086" providerId="ADAL" clId="{2A0938B7-7F7B-4984-AA1D-D6ECEA9F9B39}" dt="2024-05-31T15:46:10.339" v="17202" actId="6549"/>
        <pc:sldMkLst>
          <pc:docMk/>
          <pc:sldMk cId="716851795" sldId="275"/>
        </pc:sldMkLst>
        <pc:spChg chg="add mod ord">
          <ac:chgData name="Gilbert, Christine (CEPI)" userId="20abcf52-a2a8-4e66-81fc-acddfc7ca086" providerId="ADAL" clId="{2A0938B7-7F7B-4984-AA1D-D6ECEA9F9B39}" dt="2024-05-22T12:32:02.398" v="10876" actId="13244"/>
          <ac:spMkLst>
            <pc:docMk/>
            <pc:sldMk cId="716851795" sldId="275"/>
            <ac:spMk id="2" creationId="{D361F6E9-2222-E751-AA2F-0C4AA284720C}"/>
          </ac:spMkLst>
        </pc:spChg>
        <pc:spChg chg="del mod">
          <ac:chgData name="Gilbert, Christine (CEPI)" userId="20abcf52-a2a8-4e66-81fc-acddfc7ca086" providerId="ADAL" clId="{2A0938B7-7F7B-4984-AA1D-D6ECEA9F9B39}" dt="2024-05-21T17:42:44.952" v="3394" actId="478"/>
          <ac:spMkLst>
            <pc:docMk/>
            <pc:sldMk cId="716851795" sldId="275"/>
            <ac:spMk id="13" creationId="{EA9C4FD3-BBB2-5EFA-4FBF-0D3A9F6461E7}"/>
          </ac:spMkLst>
        </pc:spChg>
        <pc:spChg chg="mod ord">
          <ac:chgData name="Gilbert, Christine (CEPI)" userId="20abcf52-a2a8-4e66-81fc-acddfc7ca086" providerId="ADAL" clId="{2A0938B7-7F7B-4984-AA1D-D6ECEA9F9B39}" dt="2024-05-31T15:46:10.339" v="17202" actId="6549"/>
          <ac:spMkLst>
            <pc:docMk/>
            <pc:sldMk cId="716851795" sldId="275"/>
            <ac:spMk id="15" creationId="{B74F7402-19F8-0FCE-289E-FFAFC56C64C2}"/>
          </ac:spMkLst>
        </pc:spChg>
        <pc:grpChg chg="add mod">
          <ac:chgData name="Gilbert, Christine (CEPI)" userId="20abcf52-a2a8-4e66-81fc-acddfc7ca086" providerId="ADAL" clId="{2A0938B7-7F7B-4984-AA1D-D6ECEA9F9B39}" dt="2024-05-22T12:33:45.976" v="10915" actId="1035"/>
          <ac:grpSpMkLst>
            <pc:docMk/>
            <pc:sldMk cId="716851795" sldId="275"/>
            <ac:grpSpMk id="3" creationId="{2A322E4E-8893-91AB-7021-F722CC157C2F}"/>
          </ac:grpSpMkLst>
        </pc:grpChg>
        <pc:grpChg chg="del mod">
          <ac:chgData name="Gilbert, Christine (CEPI)" userId="20abcf52-a2a8-4e66-81fc-acddfc7ca086" providerId="ADAL" clId="{2A0938B7-7F7B-4984-AA1D-D6ECEA9F9B39}" dt="2024-05-22T12:33:25.088" v="10907" actId="165"/>
          <ac:grpSpMkLst>
            <pc:docMk/>
            <pc:sldMk cId="716851795" sldId="275"/>
            <ac:grpSpMk id="26" creationId="{16B26F75-139C-3A8E-2AB0-E0370BCE1C70}"/>
          </ac:grpSpMkLst>
        </pc:grpChg>
        <pc:graphicFrameChg chg="mod modGraphic">
          <ac:chgData name="Gilbert, Christine (CEPI)" userId="20abcf52-a2a8-4e66-81fc-acddfc7ca086" providerId="ADAL" clId="{2A0938B7-7F7B-4984-AA1D-D6ECEA9F9B39}" dt="2024-05-22T12:33:06.301" v="10895" actId="255"/>
          <ac:graphicFrameMkLst>
            <pc:docMk/>
            <pc:sldMk cId="716851795" sldId="275"/>
            <ac:graphicFrameMk id="20" creationId="{449AA6C1-F1D1-79C2-6348-F07F4DAB830C}"/>
          </ac:graphicFrameMkLst>
        </pc:graphicFrameChg>
        <pc:picChg chg="ord">
          <ac:chgData name="Gilbert, Christine (CEPI)" userId="20abcf52-a2a8-4e66-81fc-acddfc7ca086" providerId="ADAL" clId="{2A0938B7-7F7B-4984-AA1D-D6ECEA9F9B39}" dt="2024-05-22T12:31:58.182" v="10875" actId="13244"/>
          <ac:picMkLst>
            <pc:docMk/>
            <pc:sldMk cId="716851795" sldId="275"/>
            <ac:picMk id="19" creationId="{565475E7-3060-57FB-17D5-75DBECBAFD7A}"/>
          </ac:picMkLst>
        </pc:picChg>
        <pc:cxnChg chg="mod topLvl">
          <ac:chgData name="Gilbert, Christine (CEPI)" userId="20abcf52-a2a8-4e66-81fc-acddfc7ca086" providerId="ADAL" clId="{2A0938B7-7F7B-4984-AA1D-D6ECEA9F9B39}" dt="2024-05-22T12:33:43.704" v="10914" actId="164"/>
          <ac:cxnSpMkLst>
            <pc:docMk/>
            <pc:sldMk cId="716851795" sldId="275"/>
            <ac:cxnSpMk id="21" creationId="{DF0B01FE-6F92-14EF-A57A-8E7FFC5BE64C}"/>
          </ac:cxnSpMkLst>
        </pc:cxnChg>
        <pc:cxnChg chg="mod topLvl">
          <ac:chgData name="Gilbert, Christine (CEPI)" userId="20abcf52-a2a8-4e66-81fc-acddfc7ca086" providerId="ADAL" clId="{2A0938B7-7F7B-4984-AA1D-D6ECEA9F9B39}" dt="2024-05-22T12:33:43.704" v="10914" actId="164"/>
          <ac:cxnSpMkLst>
            <pc:docMk/>
            <pc:sldMk cId="716851795" sldId="275"/>
            <ac:cxnSpMk id="22" creationId="{60DEE3AD-8E45-2688-0680-7AC8148FBC49}"/>
          </ac:cxnSpMkLst>
        </pc:cxnChg>
        <pc:cxnChg chg="mod topLvl">
          <ac:chgData name="Gilbert, Christine (CEPI)" userId="20abcf52-a2a8-4e66-81fc-acddfc7ca086" providerId="ADAL" clId="{2A0938B7-7F7B-4984-AA1D-D6ECEA9F9B39}" dt="2024-05-22T12:33:43.704" v="10914" actId="164"/>
          <ac:cxnSpMkLst>
            <pc:docMk/>
            <pc:sldMk cId="716851795" sldId="275"/>
            <ac:cxnSpMk id="23" creationId="{A94AFC80-F4EF-23BC-27B5-DF5C5005C47F}"/>
          </ac:cxnSpMkLst>
        </pc:cxnChg>
        <pc:cxnChg chg="mod topLvl">
          <ac:chgData name="Gilbert, Christine (CEPI)" userId="20abcf52-a2a8-4e66-81fc-acddfc7ca086" providerId="ADAL" clId="{2A0938B7-7F7B-4984-AA1D-D6ECEA9F9B39}" dt="2024-05-22T12:33:43.704" v="10914" actId="164"/>
          <ac:cxnSpMkLst>
            <pc:docMk/>
            <pc:sldMk cId="716851795" sldId="275"/>
            <ac:cxnSpMk id="24" creationId="{86E0D5E4-B0A3-0D0C-2F63-1A32107B8780}"/>
          </ac:cxnSpMkLst>
        </pc:cxnChg>
      </pc:sldChg>
      <pc:sldChg chg="addSp modSp mod">
        <pc:chgData name="Gilbert, Christine (CEPI)" userId="20abcf52-a2a8-4e66-81fc-acddfc7ca086" providerId="ADAL" clId="{2A0938B7-7F7B-4984-AA1D-D6ECEA9F9B39}" dt="2024-06-04T12:28:41.024" v="17310" actId="14100"/>
        <pc:sldMkLst>
          <pc:docMk/>
          <pc:sldMk cId="2190330823" sldId="277"/>
        </pc:sldMkLst>
        <pc:spChg chg="add mod">
          <ac:chgData name="Gilbert, Christine (CEPI)" userId="20abcf52-a2a8-4e66-81fc-acddfc7ca086" providerId="ADAL" clId="{2A0938B7-7F7B-4984-AA1D-D6ECEA9F9B39}" dt="2024-06-04T12:28:41.024" v="17310" actId="14100"/>
          <ac:spMkLst>
            <pc:docMk/>
            <pc:sldMk cId="2190330823" sldId="277"/>
            <ac:spMk id="2" creationId="{9A71F0B8-74A5-7283-BBCF-E28C5BB522A7}"/>
          </ac:spMkLst>
        </pc:spChg>
        <pc:spChg chg="ord">
          <ac:chgData name="Gilbert, Christine (CEPI)" userId="20abcf52-a2a8-4e66-81fc-acddfc7ca086" providerId="ADAL" clId="{2A0938B7-7F7B-4984-AA1D-D6ECEA9F9B39}" dt="2024-05-22T12:34:58.703" v="10929" actId="13244"/>
          <ac:spMkLst>
            <pc:docMk/>
            <pc:sldMk cId="2190330823" sldId="277"/>
            <ac:spMk id="15" creationId="{89E4FDE0-AD01-419A-0F15-54FC3FD7E5C8}"/>
          </ac:spMkLst>
        </pc:spChg>
      </pc:sldChg>
      <pc:sldChg chg="modSp mod">
        <pc:chgData name="Gilbert, Christine (CEPI)" userId="20abcf52-a2a8-4e66-81fc-acddfc7ca086" providerId="ADAL" clId="{2A0938B7-7F7B-4984-AA1D-D6ECEA9F9B39}" dt="2024-05-22T12:34:52.439" v="10928" actId="962"/>
        <pc:sldMkLst>
          <pc:docMk/>
          <pc:sldMk cId="3127364216" sldId="278"/>
        </pc:sldMkLst>
        <pc:spChg chg="ord">
          <ac:chgData name="Gilbert, Christine (CEPI)" userId="20abcf52-a2a8-4e66-81fc-acddfc7ca086" providerId="ADAL" clId="{2A0938B7-7F7B-4984-AA1D-D6ECEA9F9B39}" dt="2024-05-22T12:33:53.626" v="10917" actId="13244"/>
          <ac:spMkLst>
            <pc:docMk/>
            <pc:sldMk cId="3127364216" sldId="278"/>
            <ac:spMk id="2" creationId="{D7CCF932-5359-C284-4756-884CC9D212B2}"/>
          </ac:spMkLst>
        </pc:spChg>
        <pc:spChg chg="ord">
          <ac:chgData name="Gilbert, Christine (CEPI)" userId="20abcf52-a2a8-4e66-81fc-acddfc7ca086" providerId="ADAL" clId="{2A0938B7-7F7B-4984-AA1D-D6ECEA9F9B39}" dt="2024-05-22T12:33:51.928" v="10916" actId="13244"/>
          <ac:spMkLst>
            <pc:docMk/>
            <pc:sldMk cId="3127364216" sldId="278"/>
            <ac:spMk id="3" creationId="{5A2549D0-BBEA-6428-432A-A590DCA6F057}"/>
          </ac:spMkLst>
        </pc:spChg>
        <pc:grpChg chg="mod ord">
          <ac:chgData name="Gilbert, Christine (CEPI)" userId="20abcf52-a2a8-4e66-81fc-acddfc7ca086" providerId="ADAL" clId="{2A0938B7-7F7B-4984-AA1D-D6ECEA9F9B39}" dt="2024-05-22T12:34:52.439" v="10928" actId="962"/>
          <ac:grpSpMkLst>
            <pc:docMk/>
            <pc:sldMk cId="3127364216" sldId="278"/>
            <ac:grpSpMk id="26" creationId="{7893C8E9-F2A9-F096-7536-6667F7132EAE}"/>
          </ac:grpSpMkLst>
        </pc:grpChg>
        <pc:graphicFrameChg chg="mod ord modGraphic">
          <ac:chgData name="Gilbert, Christine (CEPI)" userId="20abcf52-a2a8-4e66-81fc-acddfc7ca086" providerId="ADAL" clId="{2A0938B7-7F7B-4984-AA1D-D6ECEA9F9B39}" dt="2024-05-22T12:34:29.583" v="10923" actId="962"/>
          <ac:graphicFrameMkLst>
            <pc:docMk/>
            <pc:sldMk cId="3127364216" sldId="278"/>
            <ac:graphicFrameMk id="20" creationId="{DBBD5D79-3778-B10F-C829-87BEC674C366}"/>
          </ac:graphicFrameMkLst>
        </pc:graphicFrameChg>
      </pc:sldChg>
      <pc:sldChg chg="del ord">
        <pc:chgData name="Gilbert, Christine (CEPI)" userId="20abcf52-a2a8-4e66-81fc-acddfc7ca086" providerId="ADAL" clId="{2A0938B7-7F7B-4984-AA1D-D6ECEA9F9B39}" dt="2024-05-31T15:47:51.493" v="17203" actId="47"/>
        <pc:sldMkLst>
          <pc:docMk/>
          <pc:sldMk cId="2946487108" sldId="279"/>
        </pc:sldMkLst>
      </pc:sldChg>
      <pc:sldChg chg="addSp delSp modSp mod ord modClrScheme chgLayout">
        <pc:chgData name="Gilbert, Christine (CEPI)" userId="20abcf52-a2a8-4e66-81fc-acddfc7ca086" providerId="ADAL" clId="{2A0938B7-7F7B-4984-AA1D-D6ECEA9F9B39}" dt="2024-05-22T12:21:02.488" v="10635" actId="13244"/>
        <pc:sldMkLst>
          <pc:docMk/>
          <pc:sldMk cId="1178224107" sldId="280"/>
        </pc:sldMkLst>
        <pc:spChg chg="add mod ord">
          <ac:chgData name="Gilbert, Christine (CEPI)" userId="20abcf52-a2a8-4e66-81fc-acddfc7ca086" providerId="ADAL" clId="{2A0938B7-7F7B-4984-AA1D-D6ECEA9F9B39}" dt="2024-05-22T12:20:51.349" v="10633" actId="13244"/>
          <ac:spMkLst>
            <pc:docMk/>
            <pc:sldMk cId="1178224107" sldId="280"/>
            <ac:spMk id="2" creationId="{90527289-126F-50CD-CCCA-5C11B7909566}"/>
          </ac:spMkLst>
        </pc:spChg>
        <pc:spChg chg="add del mod ord">
          <ac:chgData name="Gilbert, Christine (CEPI)" userId="20abcf52-a2a8-4e66-81fc-acddfc7ca086" providerId="ADAL" clId="{2A0938B7-7F7B-4984-AA1D-D6ECEA9F9B39}" dt="2024-05-17T20:55:49.986" v="3298" actId="478"/>
          <ac:spMkLst>
            <pc:docMk/>
            <pc:sldMk cId="1178224107" sldId="280"/>
            <ac:spMk id="3" creationId="{1CE14DE9-1E52-C2E5-3EBA-E77326A44716}"/>
          </ac:spMkLst>
        </pc:spChg>
        <pc:spChg chg="add mod ord">
          <ac:chgData name="Gilbert, Christine (CEPI)" userId="20abcf52-a2a8-4e66-81fc-acddfc7ca086" providerId="ADAL" clId="{2A0938B7-7F7B-4984-AA1D-D6ECEA9F9B39}" dt="2024-05-17T20:56:01.090" v="3301" actId="1076"/>
          <ac:spMkLst>
            <pc:docMk/>
            <pc:sldMk cId="1178224107" sldId="280"/>
            <ac:spMk id="4" creationId="{C887CE6A-AF82-11C8-DEF0-CB23A2B8A37E}"/>
          </ac:spMkLst>
        </pc:spChg>
        <pc:spChg chg="mod ord">
          <ac:chgData name="Gilbert, Christine (CEPI)" userId="20abcf52-a2a8-4e66-81fc-acddfc7ca086" providerId="ADAL" clId="{2A0938B7-7F7B-4984-AA1D-D6ECEA9F9B39}" dt="2024-05-22T12:21:02.488" v="10635" actId="13244"/>
          <ac:spMkLst>
            <pc:docMk/>
            <pc:sldMk cId="1178224107" sldId="280"/>
            <ac:spMk id="13" creationId="{CF7CE52F-D0F1-7536-3BF6-494E767E7925}"/>
          </ac:spMkLst>
        </pc:spChg>
        <pc:spChg chg="ord">
          <ac:chgData name="Gilbert, Christine (CEPI)" userId="20abcf52-a2a8-4e66-81fc-acddfc7ca086" providerId="ADAL" clId="{2A0938B7-7F7B-4984-AA1D-D6ECEA9F9B39}" dt="2024-05-22T12:20:53.548" v="10634" actId="13244"/>
          <ac:spMkLst>
            <pc:docMk/>
            <pc:sldMk cId="1178224107" sldId="280"/>
            <ac:spMk id="14" creationId="{54C7F38D-BCC6-1180-8E97-C376FED9C2AA}"/>
          </ac:spMkLst>
        </pc:spChg>
        <pc:picChg chg="mod">
          <ac:chgData name="Gilbert, Christine (CEPI)" userId="20abcf52-a2a8-4e66-81fc-acddfc7ca086" providerId="ADAL" clId="{2A0938B7-7F7B-4984-AA1D-D6ECEA9F9B39}" dt="2024-05-17T20:54:18.609" v="3287" actId="1076"/>
          <ac:picMkLst>
            <pc:docMk/>
            <pc:sldMk cId="1178224107" sldId="280"/>
            <ac:picMk id="10" creationId="{7CBD31FE-9DF2-4181-E49C-2FA80FAD9BCC}"/>
          </ac:picMkLst>
        </pc:picChg>
      </pc:sldChg>
      <pc:sldChg chg="addSp modSp mod">
        <pc:chgData name="Gilbert, Christine (CEPI)" userId="20abcf52-a2a8-4e66-81fc-acddfc7ca086" providerId="ADAL" clId="{2A0938B7-7F7B-4984-AA1D-D6ECEA9F9B39}" dt="2024-06-04T12:29:00.794" v="17315" actId="20577"/>
        <pc:sldMkLst>
          <pc:docMk/>
          <pc:sldMk cId="2795486436" sldId="281"/>
        </pc:sldMkLst>
        <pc:spChg chg="ord">
          <ac:chgData name="Gilbert, Christine (CEPI)" userId="20abcf52-a2a8-4e66-81fc-acddfc7ca086" providerId="ADAL" clId="{2A0938B7-7F7B-4984-AA1D-D6ECEA9F9B39}" dt="2024-05-22T12:21:26.309" v="10636" actId="13244"/>
          <ac:spMkLst>
            <pc:docMk/>
            <pc:sldMk cId="2795486436" sldId="281"/>
            <ac:spMk id="2" creationId="{C0B4241E-7DB4-8989-CE06-581F34207195}"/>
          </ac:spMkLst>
        </pc:spChg>
        <pc:spChg chg="mod">
          <ac:chgData name="Gilbert, Christine (CEPI)" userId="20abcf52-a2a8-4e66-81fc-acddfc7ca086" providerId="ADAL" clId="{2A0938B7-7F7B-4984-AA1D-D6ECEA9F9B39}" dt="2024-05-21T19:30:06.748" v="10048" actId="6549"/>
          <ac:spMkLst>
            <pc:docMk/>
            <pc:sldMk cId="2795486436" sldId="281"/>
            <ac:spMk id="3" creationId="{C445B299-7976-7380-DF1F-552A6EE7C437}"/>
          </ac:spMkLst>
        </pc:spChg>
        <pc:spChg chg="mod">
          <ac:chgData name="Gilbert, Christine (CEPI)" userId="20abcf52-a2a8-4e66-81fc-acddfc7ca086" providerId="ADAL" clId="{2A0938B7-7F7B-4984-AA1D-D6ECEA9F9B39}" dt="2024-06-04T12:28:03.655" v="17306" actId="27107"/>
          <ac:spMkLst>
            <pc:docMk/>
            <pc:sldMk cId="2795486436" sldId="281"/>
            <ac:spMk id="5" creationId="{38E714A9-9770-3665-666F-236770B9190D}"/>
          </ac:spMkLst>
        </pc:spChg>
        <pc:spChg chg="add mod">
          <ac:chgData name="Gilbert, Christine (CEPI)" userId="20abcf52-a2a8-4e66-81fc-acddfc7ca086" providerId="ADAL" clId="{2A0938B7-7F7B-4984-AA1D-D6ECEA9F9B39}" dt="2024-06-04T12:29:00.794" v="17315" actId="20577"/>
          <ac:spMkLst>
            <pc:docMk/>
            <pc:sldMk cId="2795486436" sldId="281"/>
            <ac:spMk id="6" creationId="{F3A8B5C5-C992-A47F-C3AE-39DECEDAB960}"/>
          </ac:spMkLst>
        </pc:spChg>
        <pc:spChg chg="add mod">
          <ac:chgData name="Gilbert, Christine (CEPI)" userId="20abcf52-a2a8-4e66-81fc-acddfc7ca086" providerId="ADAL" clId="{2A0938B7-7F7B-4984-AA1D-D6ECEA9F9B39}" dt="2024-06-04T12:28:11.714" v="17307" actId="14100"/>
          <ac:spMkLst>
            <pc:docMk/>
            <pc:sldMk cId="2795486436" sldId="281"/>
            <ac:spMk id="8" creationId="{C2D0CC56-EB3A-462A-18CF-EE6609E0027D}"/>
          </ac:spMkLst>
        </pc:spChg>
        <pc:graphicFrameChg chg="mod modGraphic">
          <ac:chgData name="Gilbert, Christine (CEPI)" userId="20abcf52-a2a8-4e66-81fc-acddfc7ca086" providerId="ADAL" clId="{2A0938B7-7F7B-4984-AA1D-D6ECEA9F9B39}" dt="2024-05-31T15:50:42.174" v="17219" actId="20577"/>
          <ac:graphicFrameMkLst>
            <pc:docMk/>
            <pc:sldMk cId="2795486436" sldId="281"/>
            <ac:graphicFrameMk id="7" creationId="{6F7AA4D9-050D-226F-9167-881B97D45988}"/>
          </ac:graphicFrameMkLst>
        </pc:graphicFrameChg>
      </pc:sldChg>
      <pc:sldChg chg="addSp modSp mod modClrScheme chgLayout">
        <pc:chgData name="Gilbert, Christine (CEPI)" userId="20abcf52-a2a8-4e66-81fc-acddfc7ca086" providerId="ADAL" clId="{2A0938B7-7F7B-4984-AA1D-D6ECEA9F9B39}" dt="2024-05-22T12:21:46.838" v="10638" actId="13244"/>
        <pc:sldMkLst>
          <pc:docMk/>
          <pc:sldMk cId="2804331554" sldId="284"/>
        </pc:sldMkLst>
        <pc:spChg chg="add mod ord">
          <ac:chgData name="Gilbert, Christine (CEPI)" userId="20abcf52-a2a8-4e66-81fc-acddfc7ca086" providerId="ADAL" clId="{2A0938B7-7F7B-4984-AA1D-D6ECEA9F9B39}" dt="2024-05-22T12:21:46.838" v="10638" actId="13244"/>
          <ac:spMkLst>
            <pc:docMk/>
            <pc:sldMk cId="2804331554" sldId="284"/>
            <ac:spMk id="2" creationId="{182CC078-FE11-9854-E369-B26D59B63639}"/>
          </ac:spMkLst>
        </pc:spChg>
        <pc:spChg chg="add mod ord">
          <ac:chgData name="Gilbert, Christine (CEPI)" userId="20abcf52-a2a8-4e66-81fc-acddfc7ca086" providerId="ADAL" clId="{2A0938B7-7F7B-4984-AA1D-D6ECEA9F9B39}" dt="2024-05-22T12:21:43.534" v="10637" actId="13244"/>
          <ac:spMkLst>
            <pc:docMk/>
            <pc:sldMk cId="2804331554" sldId="284"/>
            <ac:spMk id="3" creationId="{AE342C56-4B13-0B42-FFA8-E3529911F892}"/>
          </ac:spMkLst>
        </pc:spChg>
        <pc:spChg chg="mod">
          <ac:chgData name="Gilbert, Christine (CEPI)" userId="20abcf52-a2a8-4e66-81fc-acddfc7ca086" providerId="ADAL" clId="{2A0938B7-7F7B-4984-AA1D-D6ECEA9F9B39}" dt="2024-05-21T19:35:55.256" v="10324" actId="20577"/>
          <ac:spMkLst>
            <pc:docMk/>
            <pc:sldMk cId="2804331554" sldId="284"/>
            <ac:spMk id="6" creationId="{3B1F13A9-6EFC-8509-C6C8-5B63ED3A86AC}"/>
          </ac:spMkLst>
        </pc:spChg>
        <pc:spChg chg="mod">
          <ac:chgData name="Gilbert, Christine (CEPI)" userId="20abcf52-a2a8-4e66-81fc-acddfc7ca086" providerId="ADAL" clId="{2A0938B7-7F7B-4984-AA1D-D6ECEA9F9B39}" dt="2024-05-17T20:53:33.403" v="3279" actId="1076"/>
          <ac:spMkLst>
            <pc:docMk/>
            <pc:sldMk cId="2804331554" sldId="284"/>
            <ac:spMk id="13" creationId="{CF7CE52F-D0F1-7536-3BF6-494E767E7925}"/>
          </ac:spMkLst>
        </pc:spChg>
        <pc:picChg chg="mod">
          <ac:chgData name="Gilbert, Christine (CEPI)" userId="20abcf52-a2a8-4e66-81fc-acddfc7ca086" providerId="ADAL" clId="{2A0938B7-7F7B-4984-AA1D-D6ECEA9F9B39}" dt="2024-05-17T20:53:51.600" v="3283" actId="1076"/>
          <ac:picMkLst>
            <pc:docMk/>
            <pc:sldMk cId="2804331554" sldId="284"/>
            <ac:picMk id="8" creationId="{84C985E9-DC91-2991-01E1-88DC59D5C4CC}"/>
          </ac:picMkLst>
        </pc:picChg>
      </pc:sldChg>
      <pc:sldChg chg="addSp modSp mod">
        <pc:chgData name="Gilbert, Christine (CEPI)" userId="20abcf52-a2a8-4e66-81fc-acddfc7ca086" providerId="ADAL" clId="{2A0938B7-7F7B-4984-AA1D-D6ECEA9F9B39}" dt="2024-06-04T12:28:23.355" v="17308" actId="14100"/>
        <pc:sldMkLst>
          <pc:docMk/>
          <pc:sldMk cId="2165156802" sldId="285"/>
        </pc:sldMkLst>
        <pc:spChg chg="ord">
          <ac:chgData name="Gilbert, Christine (CEPI)" userId="20abcf52-a2a8-4e66-81fc-acddfc7ca086" providerId="ADAL" clId="{2A0938B7-7F7B-4984-AA1D-D6ECEA9F9B39}" dt="2024-05-22T12:21:57.643" v="10639" actId="13244"/>
          <ac:spMkLst>
            <pc:docMk/>
            <pc:sldMk cId="2165156802" sldId="285"/>
            <ac:spMk id="2" creationId="{C0B4241E-7DB4-8989-CE06-581F34207195}"/>
          </ac:spMkLst>
        </pc:spChg>
        <pc:spChg chg="add mod">
          <ac:chgData name="Gilbert, Christine (CEPI)" userId="20abcf52-a2a8-4e66-81fc-acddfc7ca086" providerId="ADAL" clId="{2A0938B7-7F7B-4984-AA1D-D6ECEA9F9B39}" dt="2024-05-31T15:44:35.130" v="17184" actId="20577"/>
          <ac:spMkLst>
            <pc:docMk/>
            <pc:sldMk cId="2165156802" sldId="285"/>
            <ac:spMk id="5" creationId="{C15D91B7-0989-5DB7-E442-95F06F830104}"/>
          </ac:spMkLst>
        </pc:spChg>
        <pc:spChg chg="add mod">
          <ac:chgData name="Gilbert, Christine (CEPI)" userId="20abcf52-a2a8-4e66-81fc-acddfc7ca086" providerId="ADAL" clId="{2A0938B7-7F7B-4984-AA1D-D6ECEA9F9B39}" dt="2024-06-04T12:28:23.355" v="17308" actId="14100"/>
          <ac:spMkLst>
            <pc:docMk/>
            <pc:sldMk cId="2165156802" sldId="285"/>
            <ac:spMk id="6" creationId="{DEBE72F0-89B4-FC6B-B208-6E92D7C083B6}"/>
          </ac:spMkLst>
        </pc:spChg>
        <pc:spChg chg="mod">
          <ac:chgData name="Gilbert, Christine (CEPI)" userId="20abcf52-a2a8-4e66-81fc-acddfc7ca086" providerId="ADAL" clId="{2A0938B7-7F7B-4984-AA1D-D6ECEA9F9B39}" dt="2024-05-21T19:36:48.995" v="10325" actId="14100"/>
          <ac:spMkLst>
            <pc:docMk/>
            <pc:sldMk cId="2165156802" sldId="285"/>
            <ac:spMk id="8" creationId="{CEDD2C48-B5D8-2340-9D08-4F19BD0C8EF8}"/>
          </ac:spMkLst>
        </pc:spChg>
      </pc:sldChg>
      <pc:sldChg chg="addSp delSp modSp mod setBg modClrScheme chgLayout">
        <pc:chgData name="Gilbert, Christine (CEPI)" userId="20abcf52-a2a8-4e66-81fc-acddfc7ca086" providerId="ADAL" clId="{2A0938B7-7F7B-4984-AA1D-D6ECEA9F9B39}" dt="2024-05-21T17:37:59.234" v="3320" actId="14100"/>
        <pc:sldMkLst>
          <pc:docMk/>
          <pc:sldMk cId="2686012824" sldId="286"/>
        </pc:sldMkLst>
        <pc:spChg chg="del mod">
          <ac:chgData name="Gilbert, Christine (CEPI)" userId="20abcf52-a2a8-4e66-81fc-acddfc7ca086" providerId="ADAL" clId="{2A0938B7-7F7B-4984-AA1D-D6ECEA9F9B39}" dt="2024-05-17T20:41:00.784" v="2651"/>
          <ac:spMkLst>
            <pc:docMk/>
            <pc:sldMk cId="2686012824" sldId="286"/>
            <ac:spMk id="2" creationId="{5DDFE533-18B6-C4A6-5F5D-F702FA591DC0}"/>
          </ac:spMkLst>
        </pc:spChg>
        <pc:spChg chg="add mod topLvl">
          <ac:chgData name="Gilbert, Christine (CEPI)" userId="20abcf52-a2a8-4e66-81fc-acddfc7ca086" providerId="ADAL" clId="{2A0938B7-7F7B-4984-AA1D-D6ECEA9F9B39}" dt="2024-05-17T20:43:01.982" v="2761" actId="164"/>
          <ac:spMkLst>
            <pc:docMk/>
            <pc:sldMk cId="2686012824" sldId="286"/>
            <ac:spMk id="5" creationId="{2A069E70-BDDB-9521-A3C8-2FFD5B68D47B}"/>
          </ac:spMkLst>
        </pc:spChg>
        <pc:spChg chg="add mod ord">
          <ac:chgData name="Gilbert, Christine (CEPI)" userId="20abcf52-a2a8-4e66-81fc-acddfc7ca086" providerId="ADAL" clId="{2A0938B7-7F7B-4984-AA1D-D6ECEA9F9B39}" dt="2024-05-21T17:37:46.178" v="3319" actId="27636"/>
          <ac:spMkLst>
            <pc:docMk/>
            <pc:sldMk cId="2686012824" sldId="286"/>
            <ac:spMk id="6" creationId="{E61AA296-066B-EE49-8DBA-F73CAC887CC6}"/>
          </ac:spMkLst>
        </pc:spChg>
        <pc:spChg chg="add mod ord">
          <ac:chgData name="Gilbert, Christine (CEPI)" userId="20abcf52-a2a8-4e66-81fc-acddfc7ca086" providerId="ADAL" clId="{2A0938B7-7F7B-4984-AA1D-D6ECEA9F9B39}" dt="2024-05-21T17:37:59.234" v="3320" actId="14100"/>
          <ac:spMkLst>
            <pc:docMk/>
            <pc:sldMk cId="2686012824" sldId="286"/>
            <ac:spMk id="7" creationId="{F8306AE4-13D3-C66D-0512-374156E6B2B6}"/>
          </ac:spMkLst>
        </pc:spChg>
        <pc:grpChg chg="add del mod">
          <ac:chgData name="Gilbert, Christine (CEPI)" userId="20abcf52-a2a8-4e66-81fc-acddfc7ca086" providerId="ADAL" clId="{2A0938B7-7F7B-4984-AA1D-D6ECEA9F9B39}" dt="2024-05-17T20:42:55.797" v="2760" actId="165"/>
          <ac:grpSpMkLst>
            <pc:docMk/>
            <pc:sldMk cId="2686012824" sldId="286"/>
            <ac:grpSpMk id="8" creationId="{A0B990D5-DD78-C200-358D-AE1953725CF5}"/>
          </ac:grpSpMkLst>
        </pc:grpChg>
        <pc:grpChg chg="add mod">
          <ac:chgData name="Gilbert, Christine (CEPI)" userId="20abcf52-a2a8-4e66-81fc-acddfc7ca086" providerId="ADAL" clId="{2A0938B7-7F7B-4984-AA1D-D6ECEA9F9B39}" dt="2024-05-17T20:43:03.744" v="2763" actId="962"/>
          <ac:grpSpMkLst>
            <pc:docMk/>
            <pc:sldMk cId="2686012824" sldId="286"/>
            <ac:grpSpMk id="9" creationId="{D0D87B8D-A8C2-C830-0894-18A6F1C9E791}"/>
          </ac:grpSpMkLst>
        </pc:grpChg>
        <pc:picChg chg="add mod topLvl modCrop">
          <ac:chgData name="Gilbert, Christine (CEPI)" userId="20abcf52-a2a8-4e66-81fc-acddfc7ca086" providerId="ADAL" clId="{2A0938B7-7F7B-4984-AA1D-D6ECEA9F9B39}" dt="2024-05-17T20:43:01.982" v="2761" actId="164"/>
          <ac:picMkLst>
            <pc:docMk/>
            <pc:sldMk cId="2686012824" sldId="286"/>
            <ac:picMk id="4" creationId="{F65259B9-0509-29ED-988F-0B543BFC3686}"/>
          </ac:picMkLst>
        </pc:picChg>
      </pc:sldChg>
      <pc:sldChg chg="addSp delSp modSp add mod ord modClrScheme chgLayout">
        <pc:chgData name="Gilbert, Christine (CEPI)" userId="20abcf52-a2a8-4e66-81fc-acddfc7ca086" providerId="ADAL" clId="{2A0938B7-7F7B-4984-AA1D-D6ECEA9F9B39}" dt="2024-05-31T15:49:43.006" v="17215"/>
        <pc:sldMkLst>
          <pc:docMk/>
          <pc:sldMk cId="2084767785" sldId="287"/>
        </pc:sldMkLst>
        <pc:spChg chg="del mod">
          <ac:chgData name="Gilbert, Christine (CEPI)" userId="20abcf52-a2a8-4e66-81fc-acddfc7ca086" providerId="ADAL" clId="{2A0938B7-7F7B-4984-AA1D-D6ECEA9F9B39}" dt="2024-05-17T20:32:32.914" v="2530" actId="21"/>
          <ac:spMkLst>
            <pc:docMk/>
            <pc:sldMk cId="2084767785" sldId="287"/>
            <ac:spMk id="2" creationId="{5DDFE533-18B6-C4A6-5F5D-F702FA591DC0}"/>
          </ac:spMkLst>
        </pc:spChg>
        <pc:spChg chg="add del mod">
          <ac:chgData name="Gilbert, Christine (CEPI)" userId="20abcf52-a2a8-4e66-81fc-acddfc7ca086" providerId="ADAL" clId="{2A0938B7-7F7B-4984-AA1D-D6ECEA9F9B39}" dt="2024-05-21T17:47:01.331" v="3410" actId="478"/>
          <ac:spMkLst>
            <pc:docMk/>
            <pc:sldMk cId="2084767785" sldId="287"/>
            <ac:spMk id="2" creationId="{BF29B1E5-0AC3-F653-EBDF-1EB766AF965A}"/>
          </ac:spMkLst>
        </pc:spChg>
        <pc:spChg chg="del">
          <ac:chgData name="Gilbert, Christine (CEPI)" userId="20abcf52-a2a8-4e66-81fc-acddfc7ca086" providerId="ADAL" clId="{2A0938B7-7F7B-4984-AA1D-D6ECEA9F9B39}" dt="2024-05-31T15:21:05.708" v="15191" actId="478"/>
          <ac:spMkLst>
            <pc:docMk/>
            <pc:sldMk cId="2084767785" sldId="287"/>
            <ac:spMk id="3" creationId="{221421D0-A4EC-3FF4-6593-B5891213627B}"/>
          </ac:spMkLst>
        </pc:spChg>
        <pc:spChg chg="del">
          <ac:chgData name="Gilbert, Christine (CEPI)" userId="20abcf52-a2a8-4e66-81fc-acddfc7ca086" providerId="ADAL" clId="{2A0938B7-7F7B-4984-AA1D-D6ECEA9F9B39}" dt="2024-05-17T20:13:33.598" v="482" actId="478"/>
          <ac:spMkLst>
            <pc:docMk/>
            <pc:sldMk cId="2084767785" sldId="287"/>
            <ac:spMk id="5" creationId="{2A069E70-BDDB-9521-A3C8-2FFD5B68D47B}"/>
          </ac:spMkLst>
        </pc:spChg>
        <pc:spChg chg="add del mod">
          <ac:chgData name="Gilbert, Christine (CEPI)" userId="20abcf52-a2a8-4e66-81fc-acddfc7ca086" providerId="ADAL" clId="{2A0938B7-7F7B-4984-AA1D-D6ECEA9F9B39}" dt="2024-05-17T20:38:17.237" v="2618" actId="478"/>
          <ac:spMkLst>
            <pc:docMk/>
            <pc:sldMk cId="2084767785" sldId="287"/>
            <ac:spMk id="6" creationId="{7520B3BA-5B10-D5CA-DF32-2470FD45C247}"/>
          </ac:spMkLst>
        </pc:spChg>
        <pc:spChg chg="add mod ord">
          <ac:chgData name="Gilbert, Christine (CEPI)" userId="20abcf52-a2a8-4e66-81fc-acddfc7ca086" providerId="ADAL" clId="{2A0938B7-7F7B-4984-AA1D-D6ECEA9F9B39}" dt="2024-05-22T12:18:56.024" v="10619" actId="1076"/>
          <ac:spMkLst>
            <pc:docMk/>
            <pc:sldMk cId="2084767785" sldId="287"/>
            <ac:spMk id="7" creationId="{35120298-7A5B-AAF9-AC81-125E23A15FAF}"/>
          </ac:spMkLst>
        </pc:spChg>
        <pc:spChg chg="add del mod ord">
          <ac:chgData name="Gilbert, Christine (CEPI)" userId="20abcf52-a2a8-4e66-81fc-acddfc7ca086" providerId="ADAL" clId="{2A0938B7-7F7B-4984-AA1D-D6ECEA9F9B39}" dt="2024-05-17T20:38:21.467" v="2621" actId="478"/>
          <ac:spMkLst>
            <pc:docMk/>
            <pc:sldMk cId="2084767785" sldId="287"/>
            <ac:spMk id="8" creationId="{CB99D6FB-CAF4-B0D8-1FBF-9D9A4F2AD003}"/>
          </ac:spMkLst>
        </pc:spChg>
        <pc:graphicFrameChg chg="add mod modGraphic">
          <ac:chgData name="Gilbert, Christine (CEPI)" userId="20abcf52-a2a8-4e66-81fc-acddfc7ca086" providerId="ADAL" clId="{2A0938B7-7F7B-4984-AA1D-D6ECEA9F9B39}" dt="2024-05-22T12:38:57.174" v="11091" actId="20577"/>
          <ac:graphicFrameMkLst>
            <pc:docMk/>
            <pc:sldMk cId="2084767785" sldId="287"/>
            <ac:graphicFrameMk id="2" creationId="{2F16189F-5943-1DAE-70B2-6EB7C55EBE3F}"/>
          </ac:graphicFrameMkLst>
        </pc:graphicFrameChg>
        <pc:graphicFrameChg chg="add del mod modGraphic">
          <ac:chgData name="Gilbert, Christine (CEPI)" userId="20abcf52-a2a8-4e66-81fc-acddfc7ca086" providerId="ADAL" clId="{2A0938B7-7F7B-4984-AA1D-D6ECEA9F9B39}" dt="2024-05-22T12:14:33.305" v="10512" actId="478"/>
          <ac:graphicFrameMkLst>
            <pc:docMk/>
            <pc:sldMk cId="2084767785" sldId="287"/>
            <ac:graphicFrameMk id="3" creationId="{47888933-1513-B8DF-E0AB-7DC34DD83AA8}"/>
          </ac:graphicFrameMkLst>
        </pc:graphicFrameChg>
        <pc:graphicFrameChg chg="add del mod modGraphic">
          <ac:chgData name="Gilbert, Christine (CEPI)" userId="20abcf52-a2a8-4e66-81fc-acddfc7ca086" providerId="ADAL" clId="{2A0938B7-7F7B-4984-AA1D-D6ECEA9F9B39}" dt="2024-05-22T12:14:31.407" v="10511" actId="478"/>
          <ac:graphicFrameMkLst>
            <pc:docMk/>
            <pc:sldMk cId="2084767785" sldId="287"/>
            <ac:graphicFrameMk id="4" creationId="{8326AD50-CB2E-C067-D072-E63612C07C23}"/>
          </ac:graphicFrameMkLst>
        </pc:graphicFrameChg>
        <pc:graphicFrameChg chg="add del mod modGraphic">
          <ac:chgData name="Gilbert, Christine (CEPI)" userId="20abcf52-a2a8-4e66-81fc-acddfc7ca086" providerId="ADAL" clId="{2A0938B7-7F7B-4984-AA1D-D6ECEA9F9B39}" dt="2024-05-21T18:02:15.652" v="3913" actId="478"/>
          <ac:graphicFrameMkLst>
            <pc:docMk/>
            <pc:sldMk cId="2084767785" sldId="287"/>
            <ac:graphicFrameMk id="5" creationId="{3B268A16-8AB8-C5B7-9191-E9E8D6DDBC3D}"/>
          </ac:graphicFrameMkLst>
        </pc:graphicFrameChg>
        <pc:graphicFrameChg chg="add del modGraphic">
          <ac:chgData name="Gilbert, Christine (CEPI)" userId="20abcf52-a2a8-4e66-81fc-acddfc7ca086" providerId="ADAL" clId="{2A0938B7-7F7B-4984-AA1D-D6ECEA9F9B39}" dt="2024-05-31T15:22:04.368" v="15226" actId="27309"/>
          <ac:graphicFrameMkLst>
            <pc:docMk/>
            <pc:sldMk cId="2084767785" sldId="287"/>
            <ac:graphicFrameMk id="5" creationId="{56508277-1BE8-743C-094E-814D885738A2}"/>
          </ac:graphicFrameMkLst>
        </pc:graphicFrameChg>
        <pc:picChg chg="del">
          <ac:chgData name="Gilbert, Christine (CEPI)" userId="20abcf52-a2a8-4e66-81fc-acddfc7ca086" providerId="ADAL" clId="{2A0938B7-7F7B-4984-AA1D-D6ECEA9F9B39}" dt="2024-05-17T20:13:32.022" v="481" actId="478"/>
          <ac:picMkLst>
            <pc:docMk/>
            <pc:sldMk cId="2084767785" sldId="287"/>
            <ac:picMk id="4" creationId="{F65259B9-0509-29ED-988F-0B543BFC3686}"/>
          </ac:picMkLst>
        </pc:picChg>
      </pc:sldChg>
      <pc:sldChg chg="addSp delSp modSp new mod ord modClrScheme chgLayout">
        <pc:chgData name="Gilbert, Christine (CEPI)" userId="20abcf52-a2a8-4e66-81fc-acddfc7ca086" providerId="ADAL" clId="{2A0938B7-7F7B-4984-AA1D-D6ECEA9F9B39}" dt="2024-05-22T18:33:43.893" v="15180" actId="6549"/>
        <pc:sldMkLst>
          <pc:docMk/>
          <pc:sldMk cId="2490970360" sldId="288"/>
        </pc:sldMkLst>
        <pc:spChg chg="del">
          <ac:chgData name="Gilbert, Christine (CEPI)" userId="20abcf52-a2a8-4e66-81fc-acddfc7ca086" providerId="ADAL" clId="{2A0938B7-7F7B-4984-AA1D-D6ECEA9F9B39}" dt="2024-05-17T20:35:17.729" v="2575" actId="478"/>
          <ac:spMkLst>
            <pc:docMk/>
            <pc:sldMk cId="2490970360" sldId="288"/>
            <ac:spMk id="2" creationId="{02D7697D-BE0D-D38E-01F1-7FE8E8E38358}"/>
          </ac:spMkLst>
        </pc:spChg>
        <pc:spChg chg="add mod">
          <ac:chgData name="Gilbert, Christine (CEPI)" userId="20abcf52-a2a8-4e66-81fc-acddfc7ca086" providerId="ADAL" clId="{2A0938B7-7F7B-4984-AA1D-D6ECEA9F9B39}" dt="2024-05-22T18:22:52.252" v="13802" actId="6549"/>
          <ac:spMkLst>
            <pc:docMk/>
            <pc:sldMk cId="2490970360" sldId="288"/>
            <ac:spMk id="2" creationId="{98FA97D2-1E06-DF3A-D99C-D4EB4D3E9F82}"/>
          </ac:spMkLst>
        </pc:spChg>
        <pc:spChg chg="add del mod">
          <ac:chgData name="Gilbert, Christine (CEPI)" userId="20abcf52-a2a8-4e66-81fc-acddfc7ca086" providerId="ADAL" clId="{2A0938B7-7F7B-4984-AA1D-D6ECEA9F9B39}" dt="2024-05-22T13:00:51.076" v="11430" actId="478"/>
          <ac:spMkLst>
            <pc:docMk/>
            <pc:sldMk cId="2490970360" sldId="288"/>
            <ac:spMk id="3" creationId="{07E8A9F0-66FD-CD18-663C-9ED7C5DA7C6D}"/>
          </ac:spMkLst>
        </pc:spChg>
        <pc:spChg chg="add del mod">
          <ac:chgData name="Gilbert, Christine (CEPI)" userId="20abcf52-a2a8-4e66-81fc-acddfc7ca086" providerId="ADAL" clId="{2A0938B7-7F7B-4984-AA1D-D6ECEA9F9B39}" dt="2024-05-17T20:38:00.813" v="2615"/>
          <ac:spMkLst>
            <pc:docMk/>
            <pc:sldMk cId="2490970360" sldId="288"/>
            <ac:spMk id="3" creationId="{BEC80C2C-D7A7-6708-A0ED-CABD45DC9735}"/>
          </ac:spMkLst>
        </pc:spChg>
        <pc:spChg chg="add del mod ord">
          <ac:chgData name="Gilbert, Christine (CEPI)" userId="20abcf52-a2a8-4e66-81fc-acddfc7ca086" providerId="ADAL" clId="{2A0938B7-7F7B-4984-AA1D-D6ECEA9F9B39}" dt="2024-05-22T13:00:52.285" v="11431" actId="478"/>
          <ac:spMkLst>
            <pc:docMk/>
            <pc:sldMk cId="2490970360" sldId="288"/>
            <ac:spMk id="4" creationId="{34E9ED38-F4C9-8B40-DA38-9449795C529D}"/>
          </ac:spMkLst>
        </pc:spChg>
        <pc:spChg chg="add mod ord">
          <ac:chgData name="Gilbert, Christine (CEPI)" userId="20abcf52-a2a8-4e66-81fc-acddfc7ca086" providerId="ADAL" clId="{2A0938B7-7F7B-4984-AA1D-D6ECEA9F9B39}" dt="2024-05-22T18:22:19.275" v="13799" actId="13244"/>
          <ac:spMkLst>
            <pc:docMk/>
            <pc:sldMk cId="2490970360" sldId="288"/>
            <ac:spMk id="5" creationId="{25F4C920-C302-CDDC-60DA-3FDCEB91BC74}"/>
          </ac:spMkLst>
        </pc:spChg>
        <pc:spChg chg="add del mod">
          <ac:chgData name="Gilbert, Christine (CEPI)" userId="20abcf52-a2a8-4e66-81fc-acddfc7ca086" providerId="ADAL" clId="{2A0938B7-7F7B-4984-AA1D-D6ECEA9F9B39}" dt="2024-05-17T20:23:05.471" v="1738" actId="478"/>
          <ac:spMkLst>
            <pc:docMk/>
            <pc:sldMk cId="2490970360" sldId="288"/>
            <ac:spMk id="5" creationId="{70295057-2B27-2874-0088-7D361445A86E}"/>
          </ac:spMkLst>
        </pc:spChg>
        <pc:spChg chg="add mod ord">
          <ac:chgData name="Gilbert, Christine (CEPI)" userId="20abcf52-a2a8-4e66-81fc-acddfc7ca086" providerId="ADAL" clId="{2A0938B7-7F7B-4984-AA1D-D6ECEA9F9B39}" dt="2024-05-22T18:32:48.205" v="15164" actId="1076"/>
          <ac:spMkLst>
            <pc:docMk/>
            <pc:sldMk cId="2490970360" sldId="288"/>
            <ac:spMk id="6" creationId="{6E04050B-519B-FD39-31DF-E8B8DFBB932C}"/>
          </ac:spMkLst>
        </pc:spChg>
        <pc:spChg chg="add del mod ord">
          <ac:chgData name="Gilbert, Christine (CEPI)" userId="20abcf52-a2a8-4e66-81fc-acddfc7ca086" providerId="ADAL" clId="{2A0938B7-7F7B-4984-AA1D-D6ECEA9F9B39}" dt="2024-05-22T13:00:41.876" v="11416" actId="478"/>
          <ac:spMkLst>
            <pc:docMk/>
            <pc:sldMk cId="2490970360" sldId="288"/>
            <ac:spMk id="7" creationId="{C0BD2834-3EF4-6B8E-956D-D8795FC2C1E0}"/>
          </ac:spMkLst>
        </pc:spChg>
        <pc:spChg chg="add mod ord">
          <ac:chgData name="Gilbert, Christine (CEPI)" userId="20abcf52-a2a8-4e66-81fc-acddfc7ca086" providerId="ADAL" clId="{2A0938B7-7F7B-4984-AA1D-D6ECEA9F9B39}" dt="2024-05-22T18:22:01.165" v="13798" actId="13244"/>
          <ac:spMkLst>
            <pc:docMk/>
            <pc:sldMk cId="2490970360" sldId="288"/>
            <ac:spMk id="7" creationId="{E9365D8D-176F-CF03-7BA8-BD0AF589FDB2}"/>
          </ac:spMkLst>
        </pc:spChg>
        <pc:spChg chg="add mod ord">
          <ac:chgData name="Gilbert, Christine (CEPI)" userId="20abcf52-a2a8-4e66-81fc-acddfc7ca086" providerId="ADAL" clId="{2A0938B7-7F7B-4984-AA1D-D6ECEA9F9B39}" dt="2024-05-22T18:33:43.893" v="15180" actId="6549"/>
          <ac:spMkLst>
            <pc:docMk/>
            <pc:sldMk cId="2490970360" sldId="288"/>
            <ac:spMk id="8" creationId="{BBD7C8A3-4D12-39D7-B95D-A598F3913467}"/>
          </ac:spMkLst>
        </pc:spChg>
        <pc:picChg chg="add mod ord modCrop">
          <ac:chgData name="Gilbert, Christine (CEPI)" userId="20abcf52-a2a8-4e66-81fc-acddfc7ca086" providerId="ADAL" clId="{2A0938B7-7F7B-4984-AA1D-D6ECEA9F9B39}" dt="2024-05-22T18:21:56.011" v="13797" actId="167"/>
          <ac:picMkLst>
            <pc:docMk/>
            <pc:sldMk cId="2490970360" sldId="288"/>
            <ac:picMk id="4" creationId="{334611F7-AE5A-F9CD-FE5F-D7DC04C803C8}"/>
          </ac:picMkLst>
        </pc:picChg>
      </pc:sldChg>
      <pc:sldChg chg="addSp delSp modSp add del mod">
        <pc:chgData name="Gilbert, Christine (CEPI)" userId="20abcf52-a2a8-4e66-81fc-acddfc7ca086" providerId="ADAL" clId="{2A0938B7-7F7B-4984-AA1D-D6ECEA9F9B39}" dt="2024-05-21T19:26:05.587" v="9629" actId="47"/>
        <pc:sldMkLst>
          <pc:docMk/>
          <pc:sldMk cId="1206489590" sldId="289"/>
        </pc:sldMkLst>
        <pc:spChg chg="del">
          <ac:chgData name="Gilbert, Christine (CEPI)" userId="20abcf52-a2a8-4e66-81fc-acddfc7ca086" providerId="ADAL" clId="{2A0938B7-7F7B-4984-AA1D-D6ECEA9F9B39}" dt="2024-05-17T20:32:36.047" v="2531" actId="478"/>
          <ac:spMkLst>
            <pc:docMk/>
            <pc:sldMk cId="1206489590" sldId="289"/>
            <ac:spMk id="2" creationId="{5DDFE533-18B6-C4A6-5F5D-F702FA591DC0}"/>
          </ac:spMkLst>
        </pc:spChg>
        <pc:spChg chg="add mod">
          <ac:chgData name="Gilbert, Christine (CEPI)" userId="20abcf52-a2a8-4e66-81fc-acddfc7ca086" providerId="ADAL" clId="{2A0938B7-7F7B-4984-AA1D-D6ECEA9F9B39}" dt="2024-05-17T20:32:36.456" v="2532"/>
          <ac:spMkLst>
            <pc:docMk/>
            <pc:sldMk cId="1206489590" sldId="289"/>
            <ac:spMk id="4" creationId="{5DDFE533-18B6-C4A6-5F5D-F702FA591DC0}"/>
          </ac:spMkLst>
        </pc:spChg>
        <pc:spChg chg="add mod">
          <ac:chgData name="Gilbert, Christine (CEPI)" userId="20abcf52-a2a8-4e66-81fc-acddfc7ca086" providerId="ADAL" clId="{2A0938B7-7F7B-4984-AA1D-D6ECEA9F9B39}" dt="2024-05-17T20:52:09.289" v="3238" actId="207"/>
          <ac:spMkLst>
            <pc:docMk/>
            <pc:sldMk cId="1206489590" sldId="289"/>
            <ac:spMk id="5" creationId="{1195CF02-0BB0-96E5-7CD2-374B32FD9C64}"/>
          </ac:spMkLst>
        </pc:spChg>
        <pc:graphicFrameChg chg="modGraphic">
          <ac:chgData name="Gilbert, Christine (CEPI)" userId="20abcf52-a2a8-4e66-81fc-acddfc7ca086" providerId="ADAL" clId="{2A0938B7-7F7B-4984-AA1D-D6ECEA9F9B39}" dt="2024-05-17T21:00:42.342" v="3313" actId="12385"/>
          <ac:graphicFrameMkLst>
            <pc:docMk/>
            <pc:sldMk cId="1206489590" sldId="289"/>
            <ac:graphicFrameMk id="3" creationId="{47888933-1513-B8DF-E0AB-7DC34DD83AA8}"/>
          </ac:graphicFrameMkLst>
        </pc:graphicFrameChg>
      </pc:sldChg>
      <pc:sldChg chg="addSp delSp modSp add mod">
        <pc:chgData name="Gilbert, Christine (CEPI)" userId="20abcf52-a2a8-4e66-81fc-acddfc7ca086" providerId="ADAL" clId="{2A0938B7-7F7B-4984-AA1D-D6ECEA9F9B39}" dt="2024-05-22T17:59:57.115" v="12824" actId="27107"/>
        <pc:sldMkLst>
          <pc:docMk/>
          <pc:sldMk cId="3393585191" sldId="290"/>
        </pc:sldMkLst>
        <pc:spChg chg="add mod">
          <ac:chgData name="Gilbert, Christine (CEPI)" userId="20abcf52-a2a8-4e66-81fc-acddfc7ca086" providerId="ADAL" clId="{2A0938B7-7F7B-4984-AA1D-D6ECEA9F9B39}" dt="2024-05-21T19:22:48.495" v="9361" actId="20577"/>
          <ac:spMkLst>
            <pc:docMk/>
            <pc:sldMk cId="3393585191" sldId="290"/>
            <ac:spMk id="3" creationId="{DBE90152-4D93-BEF8-365D-0CFFA727E832}"/>
          </ac:spMkLst>
        </pc:spChg>
        <pc:spChg chg="del">
          <ac:chgData name="Gilbert, Christine (CEPI)" userId="20abcf52-a2a8-4e66-81fc-acddfc7ca086" providerId="ADAL" clId="{2A0938B7-7F7B-4984-AA1D-D6ECEA9F9B39}" dt="2024-05-21T17:56:49.861" v="3695" actId="478"/>
          <ac:spMkLst>
            <pc:docMk/>
            <pc:sldMk cId="3393585191" sldId="290"/>
            <ac:spMk id="4" creationId="{34E9ED38-F4C9-8B40-DA38-9449795C529D}"/>
          </ac:spMkLst>
        </pc:spChg>
        <pc:spChg chg="add mod ord">
          <ac:chgData name="Gilbert, Christine (CEPI)" userId="20abcf52-a2a8-4e66-81fc-acddfc7ca086" providerId="ADAL" clId="{2A0938B7-7F7B-4984-AA1D-D6ECEA9F9B39}" dt="2024-05-22T17:59:57.115" v="12824" actId="27107"/>
          <ac:spMkLst>
            <pc:docMk/>
            <pc:sldMk cId="3393585191" sldId="290"/>
            <ac:spMk id="5" creationId="{7ED8A63B-D2DA-C586-62A6-7E4C2AA5BB42}"/>
          </ac:spMkLst>
        </pc:spChg>
        <pc:spChg chg="mod">
          <ac:chgData name="Gilbert, Christine (CEPI)" userId="20abcf52-a2a8-4e66-81fc-acddfc7ca086" providerId="ADAL" clId="{2A0938B7-7F7B-4984-AA1D-D6ECEA9F9B39}" dt="2024-05-21T18:30:09.837" v="6844" actId="14100"/>
          <ac:spMkLst>
            <pc:docMk/>
            <pc:sldMk cId="3393585191" sldId="290"/>
            <ac:spMk id="6" creationId="{6E04050B-519B-FD39-31DF-E8B8DFBB932C}"/>
          </ac:spMkLst>
        </pc:spChg>
        <pc:spChg chg="mod">
          <ac:chgData name="Gilbert, Christine (CEPI)" userId="20abcf52-a2a8-4e66-81fc-acddfc7ca086" providerId="ADAL" clId="{2A0938B7-7F7B-4984-AA1D-D6ECEA9F9B39}" dt="2024-05-22T12:19:26.676" v="10621" actId="1076"/>
          <ac:spMkLst>
            <pc:docMk/>
            <pc:sldMk cId="3393585191" sldId="290"/>
            <ac:spMk id="7" creationId="{C0BD2834-3EF4-6B8E-956D-D8795FC2C1E0}"/>
          </ac:spMkLst>
        </pc:spChg>
        <pc:spChg chg="del mod">
          <ac:chgData name="Gilbert, Christine (CEPI)" userId="20abcf52-a2a8-4e66-81fc-acddfc7ca086" providerId="ADAL" clId="{2A0938B7-7F7B-4984-AA1D-D6ECEA9F9B39}" dt="2024-05-21T17:56:48.246" v="3694" actId="478"/>
          <ac:spMkLst>
            <pc:docMk/>
            <pc:sldMk cId="3393585191" sldId="290"/>
            <ac:spMk id="8" creationId="{BBD7C8A3-4D12-39D7-B95D-A598F3913467}"/>
          </ac:spMkLst>
        </pc:spChg>
        <pc:spChg chg="add mod ord">
          <ac:chgData name="Gilbert, Christine (CEPI)" userId="20abcf52-a2a8-4e66-81fc-acddfc7ca086" providerId="ADAL" clId="{2A0938B7-7F7B-4984-AA1D-D6ECEA9F9B39}" dt="2024-05-22T12:20:37.852" v="10632" actId="13244"/>
          <ac:spMkLst>
            <pc:docMk/>
            <pc:sldMk cId="3393585191" sldId="290"/>
            <ac:spMk id="9" creationId="{9256074D-8FA7-C0E1-ABC4-1EA536BD516B}"/>
          </ac:spMkLst>
        </pc:spChg>
        <pc:spChg chg="del mod topLvl">
          <ac:chgData name="Gilbert, Christine (CEPI)" userId="20abcf52-a2a8-4e66-81fc-acddfc7ca086" providerId="ADAL" clId="{2A0938B7-7F7B-4984-AA1D-D6ECEA9F9B39}" dt="2024-05-21T19:19:37.209" v="9252" actId="478"/>
          <ac:spMkLst>
            <pc:docMk/>
            <pc:sldMk cId="3393585191" sldId="290"/>
            <ac:spMk id="12" creationId="{1A6EDF54-BD38-E1CD-3577-44A1E2300D0E}"/>
          </ac:spMkLst>
        </pc:spChg>
        <pc:grpChg chg="add del mod">
          <ac:chgData name="Gilbert, Christine (CEPI)" userId="20abcf52-a2a8-4e66-81fc-acddfc7ca086" providerId="ADAL" clId="{2A0938B7-7F7B-4984-AA1D-D6ECEA9F9B39}" dt="2024-05-21T19:19:34.212" v="9251" actId="165"/>
          <ac:grpSpMkLst>
            <pc:docMk/>
            <pc:sldMk cId="3393585191" sldId="290"/>
            <ac:grpSpMk id="10" creationId="{E1BA73EA-05A0-9DA8-9BDD-DE36C67C7B5C}"/>
          </ac:grpSpMkLst>
        </pc:grpChg>
        <pc:picChg chg="mod topLvl modCrop">
          <ac:chgData name="Gilbert, Christine (CEPI)" userId="20abcf52-a2a8-4e66-81fc-acddfc7ca086" providerId="ADAL" clId="{2A0938B7-7F7B-4984-AA1D-D6ECEA9F9B39}" dt="2024-05-22T12:19:45.303" v="10628" actId="962"/>
          <ac:picMkLst>
            <pc:docMk/>
            <pc:sldMk cId="3393585191" sldId="290"/>
            <ac:picMk id="11" creationId="{72E4B975-C6E5-9993-408C-DEA6815D50D0}"/>
          </ac:picMkLst>
        </pc:picChg>
      </pc:sldChg>
      <pc:sldChg chg="addSp delSp modSp add mod">
        <pc:chgData name="Gilbert, Christine (CEPI)" userId="20abcf52-a2a8-4e66-81fc-acddfc7ca086" providerId="ADAL" clId="{2A0938B7-7F7B-4984-AA1D-D6ECEA9F9B39}" dt="2024-05-31T15:48:23.578" v="17213" actId="20577"/>
        <pc:sldMkLst>
          <pc:docMk/>
          <pc:sldMk cId="2170689484" sldId="291"/>
        </pc:sldMkLst>
        <pc:spChg chg="add del mod">
          <ac:chgData name="Gilbert, Christine (CEPI)" userId="20abcf52-a2a8-4e66-81fc-acddfc7ca086" providerId="ADAL" clId="{2A0938B7-7F7B-4984-AA1D-D6ECEA9F9B39}" dt="2024-05-22T12:58:00.828" v="11395" actId="478"/>
          <ac:spMkLst>
            <pc:docMk/>
            <pc:sldMk cId="2170689484" sldId="291"/>
            <ac:spMk id="3" creationId="{2E06C46B-C20E-4900-487B-C707A3A144A9}"/>
          </ac:spMkLst>
        </pc:spChg>
        <pc:spChg chg="del">
          <ac:chgData name="Gilbert, Christine (CEPI)" userId="20abcf52-a2a8-4e66-81fc-acddfc7ca086" providerId="ADAL" clId="{2A0938B7-7F7B-4984-AA1D-D6ECEA9F9B39}" dt="2024-05-22T12:57:52.527" v="11393" actId="478"/>
          <ac:spMkLst>
            <pc:docMk/>
            <pc:sldMk cId="2170689484" sldId="291"/>
            <ac:spMk id="4" creationId="{34E9ED38-F4C9-8B40-DA38-9449795C529D}"/>
          </ac:spMkLst>
        </pc:spChg>
        <pc:spChg chg="mod">
          <ac:chgData name="Gilbert, Christine (CEPI)" userId="20abcf52-a2a8-4e66-81fc-acddfc7ca086" providerId="ADAL" clId="{2A0938B7-7F7B-4984-AA1D-D6ECEA9F9B39}" dt="2024-05-22T13:10:55.355" v="11596" actId="1076"/>
          <ac:spMkLst>
            <pc:docMk/>
            <pc:sldMk cId="2170689484" sldId="291"/>
            <ac:spMk id="6" creationId="{6E04050B-519B-FD39-31DF-E8B8DFBB932C}"/>
          </ac:spMkLst>
        </pc:spChg>
        <pc:spChg chg="mod">
          <ac:chgData name="Gilbert, Christine (CEPI)" userId="20abcf52-a2a8-4e66-81fc-acddfc7ca086" providerId="ADAL" clId="{2A0938B7-7F7B-4984-AA1D-D6ECEA9F9B39}" dt="2024-05-31T15:48:23.578" v="17213" actId="20577"/>
          <ac:spMkLst>
            <pc:docMk/>
            <pc:sldMk cId="2170689484" sldId="291"/>
            <ac:spMk id="7" creationId="{C0BD2834-3EF4-6B8E-956D-D8795FC2C1E0}"/>
          </ac:spMkLst>
        </pc:spChg>
        <pc:spChg chg="del">
          <ac:chgData name="Gilbert, Christine (CEPI)" userId="20abcf52-a2a8-4e66-81fc-acddfc7ca086" providerId="ADAL" clId="{2A0938B7-7F7B-4984-AA1D-D6ECEA9F9B39}" dt="2024-05-22T12:57:52.527" v="11393" actId="478"/>
          <ac:spMkLst>
            <pc:docMk/>
            <pc:sldMk cId="2170689484" sldId="291"/>
            <ac:spMk id="8" creationId="{BBD7C8A3-4D12-39D7-B95D-A598F3913467}"/>
          </ac:spMkLst>
        </pc:spChg>
        <pc:picChg chg="add mod">
          <ac:chgData name="Gilbert, Christine (CEPI)" userId="20abcf52-a2a8-4e66-81fc-acddfc7ca086" providerId="ADAL" clId="{2A0938B7-7F7B-4984-AA1D-D6ECEA9F9B39}" dt="2024-05-22T18:35:54.093" v="15190" actId="1366"/>
          <ac:picMkLst>
            <pc:docMk/>
            <pc:sldMk cId="2170689484" sldId="291"/>
            <ac:picMk id="3" creationId="{FDB804D3-BB7E-C106-60AA-76BF45343693}"/>
          </ac:picMkLst>
        </pc:picChg>
        <pc:picChg chg="add del mod">
          <ac:chgData name="Gilbert, Christine (CEPI)" userId="20abcf52-a2a8-4e66-81fc-acddfc7ca086" providerId="ADAL" clId="{2A0938B7-7F7B-4984-AA1D-D6ECEA9F9B39}" dt="2024-05-22T18:35:37.586" v="15186" actId="478"/>
          <ac:picMkLst>
            <pc:docMk/>
            <pc:sldMk cId="2170689484" sldId="291"/>
            <ac:picMk id="5" creationId="{3CD532F1-4791-7256-0D31-EFD91A9FF150}"/>
          </ac:picMkLst>
        </pc:picChg>
        <pc:picChg chg="add del mod">
          <ac:chgData name="Gilbert, Christine (CEPI)" userId="20abcf52-a2a8-4e66-81fc-acddfc7ca086" providerId="ADAL" clId="{2A0938B7-7F7B-4984-AA1D-D6ECEA9F9B39}" dt="2024-05-22T13:10:38.628" v="11594" actId="478"/>
          <ac:picMkLst>
            <pc:docMk/>
            <pc:sldMk cId="2170689484" sldId="291"/>
            <ac:picMk id="9" creationId="{A3E5230B-A090-13DA-184C-54BEB4DB5905}"/>
          </ac:picMkLst>
        </pc:picChg>
        <pc:picChg chg="add del mod">
          <ac:chgData name="Gilbert, Christine (CEPI)" userId="20abcf52-a2a8-4e66-81fc-acddfc7ca086" providerId="ADAL" clId="{2A0938B7-7F7B-4984-AA1D-D6ECEA9F9B39}" dt="2024-05-22T13:10:41.907" v="11595" actId="478"/>
          <ac:picMkLst>
            <pc:docMk/>
            <pc:sldMk cId="2170689484" sldId="291"/>
            <ac:picMk id="11" creationId="{18B84EE9-8A63-EA72-046C-8C72E1375D3C}"/>
          </ac:picMkLst>
        </pc:picChg>
      </pc:sldChg>
    </pc:docChg>
  </pc:docChgLst>
  <pc:docChgLst>
    <pc:chgData name="Gilbert, Christine (CEPI)" userId="S::gilbertc6@michigan.gov::20abcf52-a2a8-4e66-81fc-acddfc7ca086" providerId="AD" clId="Web-{58CAC256-526C-53B9-D612-8E887A9EC3B3}"/>
    <pc:docChg chg="modSld">
      <pc:chgData name="Gilbert, Christine (CEPI)" userId="S::gilbertc6@michigan.gov::20abcf52-a2a8-4e66-81fc-acddfc7ca086" providerId="AD" clId="Web-{58CAC256-526C-53B9-D612-8E887A9EC3B3}" dt="2024-04-29T20:47:27.966" v="7" actId="14100"/>
      <pc:docMkLst>
        <pc:docMk/>
      </pc:docMkLst>
      <pc:sldChg chg="modSp">
        <pc:chgData name="Gilbert, Christine (CEPI)" userId="S::gilbertc6@michigan.gov::20abcf52-a2a8-4e66-81fc-acddfc7ca086" providerId="AD" clId="Web-{58CAC256-526C-53B9-D612-8E887A9EC3B3}" dt="2024-04-29T20:47:27.966" v="7" actId="14100"/>
        <pc:sldMkLst>
          <pc:docMk/>
          <pc:sldMk cId="2190330823" sldId="277"/>
        </pc:sldMkLst>
        <pc:spChg chg="mod">
          <ac:chgData name="Gilbert, Christine (CEPI)" userId="S::gilbertc6@michigan.gov::20abcf52-a2a8-4e66-81fc-acddfc7ca086" providerId="AD" clId="Web-{58CAC256-526C-53B9-D612-8E887A9EC3B3}" dt="2024-04-29T20:47:27.966" v="7" actId="14100"/>
          <ac:spMkLst>
            <pc:docMk/>
            <pc:sldMk cId="2190330823" sldId="277"/>
            <ac:spMk id="3" creationId="{7022D328-635C-5B6A-28F8-6C5EC2B5E4AC}"/>
          </ac:spMkLst>
        </pc:spChg>
        <pc:spChg chg="mod">
          <ac:chgData name="Gilbert, Christine (CEPI)" userId="S::gilbertc6@michigan.gov::20abcf52-a2a8-4e66-81fc-acddfc7ca086" providerId="AD" clId="Web-{58CAC256-526C-53B9-D612-8E887A9EC3B3}" dt="2024-04-29T20:47:07.357" v="4" actId="20577"/>
          <ac:spMkLst>
            <pc:docMk/>
            <pc:sldMk cId="2190330823" sldId="277"/>
            <ac:spMk id="5" creationId="{95DC2402-C710-7EE6-2CD9-CC76567BC641}"/>
          </ac:spMkLst>
        </pc:spChg>
      </pc:sldChg>
    </pc:docChg>
  </pc:docChgLst>
  <pc:docChgLst>
    <pc:chgData name="Gilbert, Christine (CEPI)" userId="20abcf52-a2a8-4e66-81fc-acddfc7ca086" providerId="ADAL" clId="{C1BE8A21-5366-4821-BCCF-E90FDBD889CD}"/>
    <pc:docChg chg="undo redo custSel addSld delSld modSld sldOrd">
      <pc:chgData name="Gilbert, Christine (CEPI)" userId="20abcf52-a2a8-4e66-81fc-acddfc7ca086" providerId="ADAL" clId="{C1BE8A21-5366-4821-BCCF-E90FDBD889CD}" dt="2024-04-29T20:43:37.779" v="21274" actId="20577"/>
      <pc:docMkLst>
        <pc:docMk/>
      </pc:docMkLst>
      <pc:sldChg chg="modSp mod ord">
        <pc:chgData name="Gilbert, Christine (CEPI)" userId="20abcf52-a2a8-4e66-81fc-acddfc7ca086" providerId="ADAL" clId="{C1BE8A21-5366-4821-BCCF-E90FDBD889CD}" dt="2024-04-29T20:02:59.650" v="18138"/>
        <pc:sldMkLst>
          <pc:docMk/>
          <pc:sldMk cId="4016837289" sldId="256"/>
        </pc:sldMkLst>
        <pc:spChg chg="mod">
          <ac:chgData name="Gilbert, Christine (CEPI)" userId="20abcf52-a2a8-4e66-81fc-acddfc7ca086" providerId="ADAL" clId="{C1BE8A21-5366-4821-BCCF-E90FDBD889CD}" dt="2024-04-29T12:16:11.767" v="3519" actId="207"/>
          <ac:spMkLst>
            <pc:docMk/>
            <pc:sldMk cId="4016837289" sldId="256"/>
            <ac:spMk id="5" creationId="{1A97A570-5229-B881-D75B-FE8FFDB8704B}"/>
          </ac:spMkLst>
        </pc:spChg>
      </pc:sldChg>
      <pc:sldChg chg="addSp delSp modSp mod">
        <pc:chgData name="Gilbert, Christine (CEPI)" userId="20abcf52-a2a8-4e66-81fc-acddfc7ca086" providerId="ADAL" clId="{C1BE8A21-5366-4821-BCCF-E90FDBD889CD}" dt="2024-04-29T18:06:30.279" v="14108" actId="20577"/>
        <pc:sldMkLst>
          <pc:docMk/>
          <pc:sldMk cId="3742775105" sldId="257"/>
        </pc:sldMkLst>
        <pc:spChg chg="add del mod">
          <ac:chgData name="Gilbert, Christine (CEPI)" userId="20abcf52-a2a8-4e66-81fc-acddfc7ca086" providerId="ADAL" clId="{C1BE8A21-5366-4821-BCCF-E90FDBD889CD}" dt="2024-04-26T19:49:26.594" v="814" actId="478"/>
          <ac:spMkLst>
            <pc:docMk/>
            <pc:sldMk cId="3742775105" sldId="257"/>
            <ac:spMk id="3" creationId="{E3AA5FB3-509F-39F9-6A49-299FF20A7C5E}"/>
          </ac:spMkLst>
        </pc:spChg>
        <pc:spChg chg="add del mod">
          <ac:chgData name="Gilbert, Christine (CEPI)" userId="20abcf52-a2a8-4e66-81fc-acddfc7ca086" providerId="ADAL" clId="{C1BE8A21-5366-4821-BCCF-E90FDBD889CD}" dt="2024-04-29T12:20:11.608" v="3529" actId="478"/>
          <ac:spMkLst>
            <pc:docMk/>
            <pc:sldMk cId="3742775105" sldId="257"/>
            <ac:spMk id="4" creationId="{6556E486-CB8C-4D05-C601-882577BF73F1}"/>
          </ac:spMkLst>
        </pc:spChg>
        <pc:spChg chg="add del mod">
          <ac:chgData name="Gilbert, Christine (CEPI)" userId="20abcf52-a2a8-4e66-81fc-acddfc7ca086" providerId="ADAL" clId="{C1BE8A21-5366-4821-BCCF-E90FDBD889CD}" dt="2024-04-29T12:20:12.868" v="3530" actId="478"/>
          <ac:spMkLst>
            <pc:docMk/>
            <pc:sldMk cId="3742775105" sldId="257"/>
            <ac:spMk id="5" creationId="{A905BFFC-DF42-3CE1-4F1E-044695310417}"/>
          </ac:spMkLst>
        </pc:spChg>
        <pc:spChg chg="add mod">
          <ac:chgData name="Gilbert, Christine (CEPI)" userId="20abcf52-a2a8-4e66-81fc-acddfc7ca086" providerId="ADAL" clId="{C1BE8A21-5366-4821-BCCF-E90FDBD889CD}" dt="2024-04-29T17:12:48.278" v="10994" actId="20577"/>
          <ac:spMkLst>
            <pc:docMk/>
            <pc:sldMk cId="3742775105" sldId="257"/>
            <ac:spMk id="6" creationId="{4831D3ED-31C5-70A9-2022-280275D4143F}"/>
          </ac:spMkLst>
        </pc:spChg>
        <pc:spChg chg="add del mod">
          <ac:chgData name="Gilbert, Christine (CEPI)" userId="20abcf52-a2a8-4e66-81fc-acddfc7ca086" providerId="ADAL" clId="{C1BE8A21-5366-4821-BCCF-E90FDBD889CD}" dt="2024-04-26T19:51:59.544" v="958" actId="478"/>
          <ac:spMkLst>
            <pc:docMk/>
            <pc:sldMk cId="3742775105" sldId="257"/>
            <ac:spMk id="6" creationId="{9AD85C7B-7B6E-992E-68B4-3477A615D9DF}"/>
          </ac:spMkLst>
        </pc:spChg>
        <pc:spChg chg="add del mod">
          <ac:chgData name="Gilbert, Christine (CEPI)" userId="20abcf52-a2a8-4e66-81fc-acddfc7ca086" providerId="ADAL" clId="{C1BE8A21-5366-4821-BCCF-E90FDBD889CD}" dt="2024-04-29T13:32:29.684" v="4897" actId="478"/>
          <ac:spMkLst>
            <pc:docMk/>
            <pc:sldMk cId="3742775105" sldId="257"/>
            <ac:spMk id="7" creationId="{94CB813D-DD73-F6A4-6F19-D85DCCC70437}"/>
          </ac:spMkLst>
        </pc:spChg>
        <pc:spChg chg="add del mod">
          <ac:chgData name="Gilbert, Christine (CEPI)" userId="20abcf52-a2a8-4e66-81fc-acddfc7ca086" providerId="ADAL" clId="{C1BE8A21-5366-4821-BCCF-E90FDBD889CD}" dt="2024-04-29T13:33:54.359" v="4913" actId="478"/>
          <ac:spMkLst>
            <pc:docMk/>
            <pc:sldMk cId="3742775105" sldId="257"/>
            <ac:spMk id="9" creationId="{591CE8E8-039E-9CC0-2F15-D88EE48D806A}"/>
          </ac:spMkLst>
        </pc:spChg>
        <pc:spChg chg="add mod">
          <ac:chgData name="Gilbert, Christine (CEPI)" userId="20abcf52-a2a8-4e66-81fc-acddfc7ca086" providerId="ADAL" clId="{C1BE8A21-5366-4821-BCCF-E90FDBD889CD}" dt="2024-04-29T18:06:30.279" v="14108" actId="20577"/>
          <ac:spMkLst>
            <pc:docMk/>
            <pc:sldMk cId="3742775105" sldId="257"/>
            <ac:spMk id="13" creationId="{CF7CE52F-D0F1-7536-3BF6-494E767E7925}"/>
          </ac:spMkLst>
        </pc:spChg>
        <pc:graphicFrameChg chg="add mod modGraphic">
          <ac:chgData name="Gilbert, Christine (CEPI)" userId="20abcf52-a2a8-4e66-81fc-acddfc7ca086" providerId="ADAL" clId="{C1BE8A21-5366-4821-BCCF-E90FDBD889CD}" dt="2024-04-29T15:53:45.096" v="7778" actId="12385"/>
          <ac:graphicFrameMkLst>
            <pc:docMk/>
            <pc:sldMk cId="3742775105" sldId="257"/>
            <ac:graphicFrameMk id="2" creationId="{3FE53860-E498-B657-6656-FD17BBFE2224}"/>
          </ac:graphicFrameMkLst>
        </pc:graphicFrameChg>
        <pc:picChg chg="add del mod">
          <ac:chgData name="Gilbert, Christine (CEPI)" userId="20abcf52-a2a8-4e66-81fc-acddfc7ca086" providerId="ADAL" clId="{C1BE8A21-5366-4821-BCCF-E90FDBD889CD}" dt="2024-04-26T20:00:57.877" v="1520" actId="478"/>
          <ac:picMkLst>
            <pc:docMk/>
            <pc:sldMk cId="3742775105" sldId="257"/>
            <ac:picMk id="9" creationId="{44D75423-2E1D-0EA8-4EFD-83A314B9EF26}"/>
          </ac:picMkLst>
        </pc:picChg>
        <pc:picChg chg="add mod">
          <ac:chgData name="Gilbert, Christine (CEPI)" userId="20abcf52-a2a8-4e66-81fc-acddfc7ca086" providerId="ADAL" clId="{C1BE8A21-5366-4821-BCCF-E90FDBD889CD}" dt="2024-04-29T13:33:11.472" v="4904" actId="14100"/>
          <ac:picMkLst>
            <pc:docMk/>
            <pc:sldMk cId="3742775105" sldId="257"/>
            <ac:picMk id="11" creationId="{32F735E1-5F30-EE02-3098-27A87849A910}"/>
          </ac:picMkLst>
        </pc:picChg>
      </pc:sldChg>
      <pc:sldChg chg="addSp modSp add mod ord">
        <pc:chgData name="Gilbert, Christine (CEPI)" userId="20abcf52-a2a8-4e66-81fc-acddfc7ca086" providerId="ADAL" clId="{C1BE8A21-5366-4821-BCCF-E90FDBD889CD}" dt="2024-04-29T20:02:59.650" v="18138"/>
        <pc:sldMkLst>
          <pc:docMk/>
          <pc:sldMk cId="3123535694" sldId="258"/>
        </pc:sldMkLst>
        <pc:spChg chg="mod">
          <ac:chgData name="Gilbert, Christine (CEPI)" userId="20abcf52-a2a8-4e66-81fc-acddfc7ca086" providerId="ADAL" clId="{C1BE8A21-5366-4821-BCCF-E90FDBD889CD}" dt="2024-04-29T14:43:59.493" v="5709" actId="207"/>
          <ac:spMkLst>
            <pc:docMk/>
            <pc:sldMk cId="3123535694" sldId="258"/>
            <ac:spMk id="5" creationId="{0BD43922-6BF2-8258-C747-B7D7315B0956}"/>
          </ac:spMkLst>
        </pc:spChg>
        <pc:picChg chg="add mod">
          <ac:chgData name="Gilbert, Christine (CEPI)" userId="20abcf52-a2a8-4e66-81fc-acddfc7ca086" providerId="ADAL" clId="{C1BE8A21-5366-4821-BCCF-E90FDBD889CD}" dt="2024-04-26T20:10:04.861" v="1875" actId="1076"/>
          <ac:picMkLst>
            <pc:docMk/>
            <pc:sldMk cId="3123535694" sldId="258"/>
            <ac:picMk id="1025" creationId="{B1F03CB1-11D6-0ABA-6FE2-6727A1B40211}"/>
          </ac:picMkLst>
        </pc:picChg>
      </pc:sldChg>
      <pc:sldChg chg="delSp add del mod">
        <pc:chgData name="Gilbert, Christine (CEPI)" userId="20abcf52-a2a8-4e66-81fc-acddfc7ca086" providerId="ADAL" clId="{C1BE8A21-5366-4821-BCCF-E90FDBD889CD}" dt="2024-04-26T20:14:47.719" v="2014" actId="47"/>
        <pc:sldMkLst>
          <pc:docMk/>
          <pc:sldMk cId="3209740665" sldId="259"/>
        </pc:sldMkLst>
        <pc:spChg chg="del">
          <ac:chgData name="Gilbert, Christine (CEPI)" userId="20abcf52-a2a8-4e66-81fc-acddfc7ca086" providerId="ADAL" clId="{C1BE8A21-5366-4821-BCCF-E90FDBD889CD}" dt="2024-04-26T20:14:40.451" v="2011" actId="21"/>
          <ac:spMkLst>
            <pc:docMk/>
            <pc:sldMk cId="3209740665" sldId="259"/>
            <ac:spMk id="3" creationId="{A7FE5687-69E2-62F3-660A-C382625E8878}"/>
          </ac:spMkLst>
        </pc:spChg>
      </pc:sldChg>
      <pc:sldChg chg="addSp delSp modSp add del mod ord">
        <pc:chgData name="Gilbert, Christine (CEPI)" userId="20abcf52-a2a8-4e66-81fc-acddfc7ca086" providerId="ADAL" clId="{C1BE8A21-5366-4821-BCCF-E90FDBD889CD}" dt="2024-04-29T17:02:53.293" v="10707" actId="47"/>
        <pc:sldMkLst>
          <pc:docMk/>
          <pc:sldMk cId="2815460636" sldId="260"/>
        </pc:sldMkLst>
        <pc:spChg chg="add mod">
          <ac:chgData name="Gilbert, Christine (CEPI)" userId="20abcf52-a2a8-4e66-81fc-acddfc7ca086" providerId="ADAL" clId="{C1BE8A21-5366-4821-BCCF-E90FDBD889CD}" dt="2024-04-26T20:13:35.449" v="1982" actId="1076"/>
          <ac:spMkLst>
            <pc:docMk/>
            <pc:sldMk cId="2815460636" sldId="260"/>
            <ac:spMk id="2" creationId="{627C65F5-D9D1-D060-77CA-882B929F3707}"/>
          </ac:spMkLst>
        </pc:spChg>
        <pc:spChg chg="add mod">
          <ac:chgData name="Gilbert, Christine (CEPI)" userId="20abcf52-a2a8-4e66-81fc-acddfc7ca086" providerId="ADAL" clId="{C1BE8A21-5366-4821-BCCF-E90FDBD889CD}" dt="2024-04-26T20:14:04.348" v="2009" actId="1076"/>
          <ac:spMkLst>
            <pc:docMk/>
            <pc:sldMk cId="2815460636" sldId="260"/>
            <ac:spMk id="3" creationId="{4F86F4F8-03B5-59E3-F242-7F7BAFB26758}"/>
          </ac:spMkLst>
        </pc:spChg>
        <pc:spChg chg="mod">
          <ac:chgData name="Gilbert, Christine (CEPI)" userId="20abcf52-a2a8-4e66-81fc-acddfc7ca086" providerId="ADAL" clId="{C1BE8A21-5366-4821-BCCF-E90FDBD889CD}" dt="2024-04-26T20:13:10.083" v="1943" actId="207"/>
          <ac:spMkLst>
            <pc:docMk/>
            <pc:sldMk cId="2815460636" sldId="260"/>
            <ac:spMk id="4" creationId="{C0795DCC-B1A7-A2F8-557C-3C27DCEED1A3}"/>
          </ac:spMkLst>
        </pc:spChg>
        <pc:spChg chg="add mod">
          <ac:chgData name="Gilbert, Christine (CEPI)" userId="20abcf52-a2a8-4e66-81fc-acddfc7ca086" providerId="ADAL" clId="{C1BE8A21-5366-4821-BCCF-E90FDBD889CD}" dt="2024-04-29T14:51:28.376" v="6152"/>
          <ac:spMkLst>
            <pc:docMk/>
            <pc:sldMk cId="2815460636" sldId="260"/>
            <ac:spMk id="5" creationId="{2A3114C6-EAAB-864B-2C4A-FF6C6989E604}"/>
          </ac:spMkLst>
        </pc:spChg>
        <pc:spChg chg="del mod">
          <ac:chgData name="Gilbert, Christine (CEPI)" userId="20abcf52-a2a8-4e66-81fc-acddfc7ca086" providerId="ADAL" clId="{C1BE8A21-5366-4821-BCCF-E90FDBD889CD}" dt="2024-04-26T20:13:29.828" v="1981" actId="478"/>
          <ac:spMkLst>
            <pc:docMk/>
            <pc:sldMk cId="2815460636" sldId="260"/>
            <ac:spMk id="5" creationId="{C99C04BA-2F99-0658-EB17-DC858A838ABA}"/>
          </ac:spMkLst>
        </pc:spChg>
        <pc:spChg chg="del mod">
          <ac:chgData name="Gilbert, Christine (CEPI)" userId="20abcf52-a2a8-4e66-81fc-acddfc7ca086" providerId="ADAL" clId="{C1BE8A21-5366-4821-BCCF-E90FDBD889CD}" dt="2024-04-26T20:13:59.394" v="2008" actId="478"/>
          <ac:spMkLst>
            <pc:docMk/>
            <pc:sldMk cId="2815460636" sldId="260"/>
            <ac:spMk id="6" creationId="{C0339100-591B-372B-A37E-6152C352B3E0}"/>
          </ac:spMkLst>
        </pc:spChg>
      </pc:sldChg>
      <pc:sldChg chg="addSp delSp modSp add del mod ord">
        <pc:chgData name="Gilbert, Christine (CEPI)" userId="20abcf52-a2a8-4e66-81fc-acddfc7ca086" providerId="ADAL" clId="{C1BE8A21-5366-4821-BCCF-E90FDBD889CD}" dt="2024-04-29T20:24:02.110" v="19546" actId="47"/>
        <pc:sldMkLst>
          <pc:docMk/>
          <pc:sldMk cId="1572561777" sldId="261"/>
        </pc:sldMkLst>
        <pc:spChg chg="add del mod">
          <ac:chgData name="Gilbert, Christine (CEPI)" userId="20abcf52-a2a8-4e66-81fc-acddfc7ca086" providerId="ADAL" clId="{C1BE8A21-5366-4821-BCCF-E90FDBD889CD}" dt="2024-04-29T19:04:31.549" v="15518" actId="478"/>
          <ac:spMkLst>
            <pc:docMk/>
            <pc:sldMk cId="1572561777" sldId="261"/>
            <ac:spMk id="3" creationId="{A7FE5687-69E2-62F3-660A-C382625E8878}"/>
          </ac:spMkLst>
        </pc:spChg>
        <pc:spChg chg="del mod">
          <ac:chgData name="Gilbert, Christine (CEPI)" userId="20abcf52-a2a8-4e66-81fc-acddfc7ca086" providerId="ADAL" clId="{C1BE8A21-5366-4821-BCCF-E90FDBD889CD}" dt="2024-04-29T20:23:01.911" v="19537" actId="478"/>
          <ac:spMkLst>
            <pc:docMk/>
            <pc:sldMk cId="1572561777" sldId="261"/>
            <ac:spMk id="4" creationId="{346C702E-CEFB-DC69-2F98-893BEADC4671}"/>
          </ac:spMkLst>
        </pc:spChg>
        <pc:spChg chg="del mod">
          <ac:chgData name="Gilbert, Christine (CEPI)" userId="20abcf52-a2a8-4e66-81fc-acddfc7ca086" providerId="ADAL" clId="{C1BE8A21-5366-4821-BCCF-E90FDBD889CD}" dt="2024-04-29T19:04:13.563" v="15515" actId="478"/>
          <ac:spMkLst>
            <pc:docMk/>
            <pc:sldMk cId="1572561777" sldId="261"/>
            <ac:spMk id="5" creationId="{0B2A880F-5799-0BD6-8CC6-676901DEC2D6}"/>
          </ac:spMkLst>
        </pc:spChg>
        <pc:spChg chg="del mod">
          <ac:chgData name="Gilbert, Christine (CEPI)" userId="20abcf52-a2a8-4e66-81fc-acddfc7ca086" providerId="ADAL" clId="{C1BE8A21-5366-4821-BCCF-E90FDBD889CD}" dt="2024-04-29T20:23:01.911" v="19537" actId="478"/>
          <ac:spMkLst>
            <pc:docMk/>
            <pc:sldMk cId="1572561777" sldId="261"/>
            <ac:spMk id="7" creationId="{8A89A2D2-F87D-1BBB-AF95-77510EBE8669}"/>
          </ac:spMkLst>
        </pc:spChg>
        <pc:spChg chg="add del mod">
          <ac:chgData name="Gilbert, Christine (CEPI)" userId="20abcf52-a2a8-4e66-81fc-acddfc7ca086" providerId="ADAL" clId="{C1BE8A21-5366-4821-BCCF-E90FDBD889CD}" dt="2024-04-26T20:59:49.353" v="3404" actId="21"/>
          <ac:spMkLst>
            <pc:docMk/>
            <pc:sldMk cId="1572561777" sldId="261"/>
            <ac:spMk id="10" creationId="{130B254A-269C-8052-A44E-9214010CACFB}"/>
          </ac:spMkLst>
        </pc:spChg>
        <pc:spChg chg="del mod">
          <ac:chgData name="Gilbert, Christine (CEPI)" userId="20abcf52-a2a8-4e66-81fc-acddfc7ca086" providerId="ADAL" clId="{C1BE8A21-5366-4821-BCCF-E90FDBD889CD}" dt="2024-04-29T20:23:01.911" v="19537" actId="478"/>
          <ac:spMkLst>
            <pc:docMk/>
            <pc:sldMk cId="1572561777" sldId="261"/>
            <ac:spMk id="13" creationId="{2DD71245-9366-26D2-71DB-99563065A11C}"/>
          </ac:spMkLst>
        </pc:spChg>
        <pc:spChg chg="add del mod">
          <ac:chgData name="Gilbert, Christine (CEPI)" userId="20abcf52-a2a8-4e66-81fc-acddfc7ca086" providerId="ADAL" clId="{C1BE8A21-5366-4821-BCCF-E90FDBD889CD}" dt="2024-04-29T19:04:21.113" v="15516" actId="478"/>
          <ac:spMkLst>
            <pc:docMk/>
            <pc:sldMk cId="1572561777" sldId="261"/>
            <ac:spMk id="14" creationId="{130B254A-269C-8052-A44E-9214010CACFB}"/>
          </ac:spMkLst>
        </pc:spChg>
        <pc:graphicFrameChg chg="add del mod modGraphic">
          <ac:chgData name="Gilbert, Christine (CEPI)" userId="20abcf52-a2a8-4e66-81fc-acddfc7ca086" providerId="ADAL" clId="{C1BE8A21-5366-4821-BCCF-E90FDBD889CD}" dt="2024-04-29T20:22:49.138" v="19534" actId="478"/>
          <ac:graphicFrameMkLst>
            <pc:docMk/>
            <pc:sldMk cId="1572561777" sldId="261"/>
            <ac:graphicFrameMk id="2" creationId="{93F4248A-0247-185A-7430-CB18BA558659}"/>
          </ac:graphicFrameMkLst>
        </pc:graphicFrameChg>
        <pc:graphicFrameChg chg="add del mod">
          <ac:chgData name="Gilbert, Christine (CEPI)" userId="20abcf52-a2a8-4e66-81fc-acddfc7ca086" providerId="ADAL" clId="{C1BE8A21-5366-4821-BCCF-E90FDBD889CD}" dt="2024-04-29T20:22:52.247" v="19535" actId="478"/>
          <ac:graphicFrameMkLst>
            <pc:docMk/>
            <pc:sldMk cId="1572561777" sldId="261"/>
            <ac:graphicFrameMk id="8" creationId="{7F18C3A7-1F9A-FE2C-8B23-BB1CA7E0B6C5}"/>
          </ac:graphicFrameMkLst>
        </pc:graphicFrameChg>
        <pc:graphicFrameChg chg="add del mod">
          <ac:chgData name="Gilbert, Christine (CEPI)" userId="20abcf52-a2a8-4e66-81fc-acddfc7ca086" providerId="ADAL" clId="{C1BE8A21-5366-4821-BCCF-E90FDBD889CD}" dt="2024-04-29T20:22:47.255" v="19533" actId="478"/>
          <ac:graphicFrameMkLst>
            <pc:docMk/>
            <pc:sldMk cId="1572561777" sldId="261"/>
            <ac:graphicFrameMk id="18" creationId="{695CFFF0-5B33-FFAA-9050-BBCBF851A38D}"/>
          </ac:graphicFrameMkLst>
        </pc:graphicFrameChg>
        <pc:picChg chg="add del mod">
          <ac:chgData name="Gilbert, Christine (CEPI)" userId="20abcf52-a2a8-4e66-81fc-acddfc7ca086" providerId="ADAL" clId="{C1BE8A21-5366-4821-BCCF-E90FDBD889CD}" dt="2024-04-26T21:00:24.707" v="3413" actId="21"/>
          <ac:picMkLst>
            <pc:docMk/>
            <pc:sldMk cId="1572561777" sldId="261"/>
            <ac:picMk id="6" creationId="{41148485-7F8B-2092-1934-C171A357F698}"/>
          </ac:picMkLst>
        </pc:picChg>
        <pc:picChg chg="add del mod">
          <ac:chgData name="Gilbert, Christine (CEPI)" userId="20abcf52-a2a8-4e66-81fc-acddfc7ca086" providerId="ADAL" clId="{C1BE8A21-5366-4821-BCCF-E90FDBD889CD}" dt="2024-04-26T20:59:49.353" v="3404" actId="21"/>
          <ac:picMkLst>
            <pc:docMk/>
            <pc:sldMk cId="1572561777" sldId="261"/>
            <ac:picMk id="9" creationId="{A2E2815B-EE29-133D-E263-106127BD9CA3}"/>
          </ac:picMkLst>
        </pc:picChg>
        <pc:picChg chg="del">
          <ac:chgData name="Gilbert, Christine (CEPI)" userId="20abcf52-a2a8-4e66-81fc-acddfc7ca086" providerId="ADAL" clId="{C1BE8A21-5366-4821-BCCF-E90FDBD889CD}" dt="2024-04-26T20:15:27.739" v="2068" actId="478"/>
          <ac:picMkLst>
            <pc:docMk/>
            <pc:sldMk cId="1572561777" sldId="261"/>
            <ac:picMk id="11" creationId="{438A6B0A-3E1D-CDCB-B8A6-B25184DC90F5}"/>
          </ac:picMkLst>
        </pc:picChg>
        <pc:picChg chg="add del mod ord modCrop">
          <ac:chgData name="Gilbert, Christine (CEPI)" userId="20abcf52-a2a8-4e66-81fc-acddfc7ca086" providerId="ADAL" clId="{C1BE8A21-5366-4821-BCCF-E90FDBD889CD}" dt="2024-04-29T19:04:21.113" v="15516" actId="478"/>
          <ac:picMkLst>
            <pc:docMk/>
            <pc:sldMk cId="1572561777" sldId="261"/>
            <ac:picMk id="12" creationId="{A2E2815B-EE29-133D-E263-106127BD9CA3}"/>
          </ac:picMkLst>
        </pc:picChg>
        <pc:cxnChg chg="add del mod">
          <ac:chgData name="Gilbert, Christine (CEPI)" userId="20abcf52-a2a8-4e66-81fc-acddfc7ca086" providerId="ADAL" clId="{C1BE8A21-5366-4821-BCCF-E90FDBD889CD}" dt="2024-04-29T20:22:57.607" v="19536" actId="478"/>
          <ac:cxnSpMkLst>
            <pc:docMk/>
            <pc:sldMk cId="1572561777" sldId="261"/>
            <ac:cxnSpMk id="6" creationId="{B0DCDA28-F5F6-C7BD-0AE3-C02DF497ED4C}"/>
          </ac:cxnSpMkLst>
        </pc:cxnChg>
      </pc:sldChg>
      <pc:sldChg chg="addSp delSp modSp add del mod">
        <pc:chgData name="Gilbert, Christine (CEPI)" userId="20abcf52-a2a8-4e66-81fc-acddfc7ca086" providerId="ADAL" clId="{C1BE8A21-5366-4821-BCCF-E90FDBD889CD}" dt="2024-04-29T20:24:03.336" v="19547" actId="47"/>
        <pc:sldMkLst>
          <pc:docMk/>
          <pc:sldMk cId="550197603" sldId="262"/>
        </pc:sldMkLst>
        <pc:spChg chg="del mod">
          <ac:chgData name="Gilbert, Christine (CEPI)" userId="20abcf52-a2a8-4e66-81fc-acddfc7ca086" providerId="ADAL" clId="{C1BE8A21-5366-4821-BCCF-E90FDBD889CD}" dt="2024-04-29T20:23:52.095" v="19541" actId="21"/>
          <ac:spMkLst>
            <pc:docMk/>
            <pc:sldMk cId="550197603" sldId="262"/>
            <ac:spMk id="2" creationId="{7022D328-635C-5B6A-28F8-6C5EC2B5E4AC}"/>
          </ac:spMkLst>
        </pc:spChg>
        <pc:spChg chg="del mod">
          <ac:chgData name="Gilbert, Christine (CEPI)" userId="20abcf52-a2a8-4e66-81fc-acddfc7ca086" providerId="ADAL" clId="{C1BE8A21-5366-4821-BCCF-E90FDBD889CD}" dt="2024-04-29T20:23:52.095" v="19541" actId="21"/>
          <ac:spMkLst>
            <pc:docMk/>
            <pc:sldMk cId="550197603" sldId="262"/>
            <ac:spMk id="3" creationId="{6CD6C5C7-345F-00DC-DD2C-AA677B77F9F7}"/>
          </ac:spMkLst>
        </pc:spChg>
        <pc:spChg chg="mod">
          <ac:chgData name="Gilbert, Christine (CEPI)" userId="20abcf52-a2a8-4e66-81fc-acddfc7ca086" providerId="ADAL" clId="{C1BE8A21-5366-4821-BCCF-E90FDBD889CD}" dt="2024-04-26T20:22:18.617" v="2168" actId="20577"/>
          <ac:spMkLst>
            <pc:docMk/>
            <pc:sldMk cId="550197603" sldId="262"/>
            <ac:spMk id="4" creationId="{32E8ECF1-45E0-D038-1D6F-782AAB7BB85A}"/>
          </ac:spMkLst>
        </pc:spChg>
        <pc:spChg chg="add del mod">
          <ac:chgData name="Gilbert, Christine (CEPI)" userId="20abcf52-a2a8-4e66-81fc-acddfc7ca086" providerId="ADAL" clId="{C1BE8A21-5366-4821-BCCF-E90FDBD889CD}" dt="2024-04-29T20:23:52.095" v="19541" actId="21"/>
          <ac:spMkLst>
            <pc:docMk/>
            <pc:sldMk cId="550197603" sldId="262"/>
            <ac:spMk id="5" creationId="{B2950D45-3F0B-A00D-A213-2B1ABA8DFE9B}"/>
          </ac:spMkLst>
        </pc:spChg>
      </pc:sldChg>
      <pc:sldChg chg="addSp delSp modSp add del mod ord">
        <pc:chgData name="Gilbert, Christine (CEPI)" userId="20abcf52-a2a8-4e66-81fc-acddfc7ca086" providerId="ADAL" clId="{C1BE8A21-5366-4821-BCCF-E90FDBD889CD}" dt="2024-04-29T17:36:47.968" v="12167" actId="47"/>
        <pc:sldMkLst>
          <pc:docMk/>
          <pc:sldMk cId="3192230321" sldId="263"/>
        </pc:sldMkLst>
        <pc:spChg chg="add del mod">
          <ac:chgData name="Gilbert, Christine (CEPI)" userId="20abcf52-a2a8-4e66-81fc-acddfc7ca086" providerId="ADAL" clId="{C1BE8A21-5366-4821-BCCF-E90FDBD889CD}" dt="2024-04-29T14:32:40.526" v="5124" actId="478"/>
          <ac:spMkLst>
            <pc:docMk/>
            <pc:sldMk cId="3192230321" sldId="263"/>
            <ac:spMk id="2" creationId="{A2301910-DA67-66EE-D92D-27C8B5645855}"/>
          </ac:spMkLst>
        </pc:spChg>
        <pc:spChg chg="del">
          <ac:chgData name="Gilbert, Christine (CEPI)" userId="20abcf52-a2a8-4e66-81fc-acddfc7ca086" providerId="ADAL" clId="{C1BE8A21-5366-4821-BCCF-E90FDBD889CD}" dt="2024-04-26T20:24:55.433" v="2557" actId="478"/>
          <ac:spMkLst>
            <pc:docMk/>
            <pc:sldMk cId="3192230321" sldId="263"/>
            <ac:spMk id="3" creationId="{863B677E-0613-F20C-0521-57C953AE0D95}"/>
          </ac:spMkLst>
        </pc:spChg>
        <pc:spChg chg="mod">
          <ac:chgData name="Gilbert, Christine (CEPI)" userId="20abcf52-a2a8-4e66-81fc-acddfc7ca086" providerId="ADAL" clId="{C1BE8A21-5366-4821-BCCF-E90FDBD889CD}" dt="2024-04-29T14:32:12.817" v="5086" actId="114"/>
          <ac:spMkLst>
            <pc:docMk/>
            <pc:sldMk cId="3192230321" sldId="263"/>
            <ac:spMk id="4" creationId="{5A94A398-A7F7-FEB5-80BA-D3933C72D2BF}"/>
          </ac:spMkLst>
        </pc:spChg>
        <pc:spChg chg="mod ord">
          <ac:chgData name="Gilbert, Christine (CEPI)" userId="20abcf52-a2a8-4e66-81fc-acddfc7ca086" providerId="ADAL" clId="{C1BE8A21-5366-4821-BCCF-E90FDBD889CD}" dt="2024-04-29T14:45:10.208" v="5737" actId="20577"/>
          <ac:spMkLst>
            <pc:docMk/>
            <pc:sldMk cId="3192230321" sldId="263"/>
            <ac:spMk id="5" creationId="{7D677DC4-F37D-F402-CB41-8C76F68502CE}"/>
          </ac:spMkLst>
        </pc:spChg>
        <pc:spChg chg="del">
          <ac:chgData name="Gilbert, Christine (CEPI)" userId="20abcf52-a2a8-4e66-81fc-acddfc7ca086" providerId="ADAL" clId="{C1BE8A21-5366-4821-BCCF-E90FDBD889CD}" dt="2024-04-29T13:38:18.189" v="4963" actId="478"/>
          <ac:spMkLst>
            <pc:docMk/>
            <pc:sldMk cId="3192230321" sldId="263"/>
            <ac:spMk id="7" creationId="{BCF0B8F1-1887-3A67-DA82-806B46290CE5}"/>
          </ac:spMkLst>
        </pc:spChg>
        <pc:spChg chg="add del mod">
          <ac:chgData name="Gilbert, Christine (CEPI)" userId="20abcf52-a2a8-4e66-81fc-acddfc7ca086" providerId="ADAL" clId="{C1BE8A21-5366-4821-BCCF-E90FDBD889CD}" dt="2024-04-29T13:38:15.313" v="4962" actId="478"/>
          <ac:spMkLst>
            <pc:docMk/>
            <pc:sldMk cId="3192230321" sldId="263"/>
            <ac:spMk id="8" creationId="{5B5754A5-7059-04C7-6A07-9BF1848E451E}"/>
          </ac:spMkLst>
        </pc:spChg>
        <pc:spChg chg="add del mod">
          <ac:chgData name="Gilbert, Christine (CEPI)" userId="20abcf52-a2a8-4e66-81fc-acddfc7ca086" providerId="ADAL" clId="{C1BE8A21-5366-4821-BCCF-E90FDBD889CD}" dt="2024-04-29T14:53:50.769" v="6360" actId="478"/>
          <ac:spMkLst>
            <pc:docMk/>
            <pc:sldMk cId="3192230321" sldId="263"/>
            <ac:spMk id="9" creationId="{9B0BF8EF-B97A-6476-EF6C-ADEB2588C4B5}"/>
          </ac:spMkLst>
        </pc:spChg>
        <pc:spChg chg="add mod">
          <ac:chgData name="Gilbert, Christine (CEPI)" userId="20abcf52-a2a8-4e66-81fc-acddfc7ca086" providerId="ADAL" clId="{C1BE8A21-5366-4821-BCCF-E90FDBD889CD}" dt="2024-04-29T14:54:33.665" v="6379" actId="1036"/>
          <ac:spMkLst>
            <pc:docMk/>
            <pc:sldMk cId="3192230321" sldId="263"/>
            <ac:spMk id="10" creationId="{675197DA-59BA-14EA-30C6-926FE65C2EEA}"/>
          </ac:spMkLst>
        </pc:spChg>
        <pc:spChg chg="add mod">
          <ac:chgData name="Gilbert, Christine (CEPI)" userId="20abcf52-a2a8-4e66-81fc-acddfc7ca086" providerId="ADAL" clId="{C1BE8A21-5366-4821-BCCF-E90FDBD889CD}" dt="2024-04-29T14:51:11.273" v="6149" actId="207"/>
          <ac:spMkLst>
            <pc:docMk/>
            <pc:sldMk cId="3192230321" sldId="263"/>
            <ac:spMk id="12" creationId="{F810E428-B7D5-1C5B-1D47-780C618F19E3}"/>
          </ac:spMkLst>
        </pc:spChg>
        <pc:spChg chg="del mod">
          <ac:chgData name="Gilbert, Christine (CEPI)" userId="20abcf52-a2a8-4e66-81fc-acddfc7ca086" providerId="ADAL" clId="{C1BE8A21-5366-4821-BCCF-E90FDBD889CD}" dt="2024-04-29T14:27:10.171" v="5082" actId="478"/>
          <ac:spMkLst>
            <pc:docMk/>
            <pc:sldMk cId="3192230321" sldId="263"/>
            <ac:spMk id="13" creationId="{BD660AE6-7F14-5452-368D-6329E45ADD68}"/>
          </ac:spMkLst>
        </pc:spChg>
        <pc:spChg chg="add del mod">
          <ac:chgData name="Gilbert, Christine (CEPI)" userId="20abcf52-a2a8-4e66-81fc-acddfc7ca086" providerId="ADAL" clId="{C1BE8A21-5366-4821-BCCF-E90FDBD889CD}" dt="2024-04-29T14:59:33.246" v="6427" actId="478"/>
          <ac:spMkLst>
            <pc:docMk/>
            <pc:sldMk cId="3192230321" sldId="263"/>
            <ac:spMk id="16" creationId="{EEA1C2CD-CFF6-C43B-C615-D06D3DE8BF8A}"/>
          </ac:spMkLst>
        </pc:spChg>
        <pc:spChg chg="add mod">
          <ac:chgData name="Gilbert, Christine (CEPI)" userId="20abcf52-a2a8-4e66-81fc-acddfc7ca086" providerId="ADAL" clId="{C1BE8A21-5366-4821-BCCF-E90FDBD889CD}" dt="2024-04-26T20:56:35.003" v="3394" actId="164"/>
          <ac:spMkLst>
            <pc:docMk/>
            <pc:sldMk cId="3192230321" sldId="263"/>
            <ac:spMk id="18" creationId="{D311DC4D-1721-BE31-23E6-CEE29D3E9DCF}"/>
          </ac:spMkLst>
        </pc:spChg>
        <pc:spChg chg="add mod">
          <ac:chgData name="Gilbert, Christine (CEPI)" userId="20abcf52-a2a8-4e66-81fc-acddfc7ca086" providerId="ADAL" clId="{C1BE8A21-5366-4821-BCCF-E90FDBD889CD}" dt="2024-04-26T20:56:27.892" v="3392" actId="164"/>
          <ac:spMkLst>
            <pc:docMk/>
            <pc:sldMk cId="3192230321" sldId="263"/>
            <ac:spMk id="19" creationId="{447410D5-0094-2BCF-4696-02501E10FB00}"/>
          </ac:spMkLst>
        </pc:spChg>
        <pc:spChg chg="add mod ord">
          <ac:chgData name="Gilbert, Christine (CEPI)" userId="20abcf52-a2a8-4e66-81fc-acddfc7ca086" providerId="ADAL" clId="{C1BE8A21-5366-4821-BCCF-E90FDBD889CD}" dt="2024-04-26T20:56:27.892" v="3392" actId="164"/>
          <ac:spMkLst>
            <pc:docMk/>
            <pc:sldMk cId="3192230321" sldId="263"/>
            <ac:spMk id="20" creationId="{AD0CAD36-68A5-A050-CA7E-1BCCDE60FE35}"/>
          </ac:spMkLst>
        </pc:spChg>
        <pc:spChg chg="add mod">
          <ac:chgData name="Gilbert, Christine (CEPI)" userId="20abcf52-a2a8-4e66-81fc-acddfc7ca086" providerId="ADAL" clId="{C1BE8A21-5366-4821-BCCF-E90FDBD889CD}" dt="2024-04-26T20:57:20.335" v="3400" actId="207"/>
          <ac:spMkLst>
            <pc:docMk/>
            <pc:sldMk cId="3192230321" sldId="263"/>
            <ac:spMk id="21" creationId="{A72F18B5-CCA7-0540-D4AD-14290FBCC8EE}"/>
          </ac:spMkLst>
        </pc:spChg>
        <pc:spChg chg="add mod">
          <ac:chgData name="Gilbert, Christine (CEPI)" userId="20abcf52-a2a8-4e66-81fc-acddfc7ca086" providerId="ADAL" clId="{C1BE8A21-5366-4821-BCCF-E90FDBD889CD}" dt="2024-04-29T14:59:53.109" v="6430" actId="1076"/>
          <ac:spMkLst>
            <pc:docMk/>
            <pc:sldMk cId="3192230321" sldId="263"/>
            <ac:spMk id="27" creationId="{60E5600B-0379-F06A-AEA6-BD70D5DDDDEE}"/>
          </ac:spMkLst>
        </pc:spChg>
        <pc:grpChg chg="add mod ord">
          <ac:chgData name="Gilbert, Christine (CEPI)" userId="20abcf52-a2a8-4e66-81fc-acddfc7ca086" providerId="ADAL" clId="{C1BE8A21-5366-4821-BCCF-E90FDBD889CD}" dt="2024-04-26T20:56:35.003" v="3394" actId="164"/>
          <ac:grpSpMkLst>
            <pc:docMk/>
            <pc:sldMk cId="3192230321" sldId="263"/>
            <ac:grpSpMk id="22" creationId="{EFC26DA7-A031-9553-87B0-4250A6E61E59}"/>
          </ac:grpSpMkLst>
        </pc:grpChg>
        <pc:grpChg chg="add del mod">
          <ac:chgData name="Gilbert, Christine (CEPI)" userId="20abcf52-a2a8-4e66-81fc-acddfc7ca086" providerId="ADAL" clId="{C1BE8A21-5366-4821-BCCF-E90FDBD889CD}" dt="2024-04-29T13:38:51.411" v="4965" actId="21"/>
          <ac:grpSpMkLst>
            <pc:docMk/>
            <pc:sldMk cId="3192230321" sldId="263"/>
            <ac:grpSpMk id="23" creationId="{0B0334E4-FC49-548F-7B38-91F9B6E9E8E1}"/>
          </ac:grpSpMkLst>
        </pc:grpChg>
        <pc:graphicFrameChg chg="add del mod modGraphic">
          <ac:chgData name="Gilbert, Christine (CEPI)" userId="20abcf52-a2a8-4e66-81fc-acddfc7ca086" providerId="ADAL" clId="{C1BE8A21-5366-4821-BCCF-E90FDBD889CD}" dt="2024-04-29T14:49:09.305" v="6131" actId="21"/>
          <ac:graphicFrameMkLst>
            <pc:docMk/>
            <pc:sldMk cId="3192230321" sldId="263"/>
            <ac:graphicFrameMk id="3" creationId="{8472B809-B585-7865-C996-85F94B87B681}"/>
          </ac:graphicFrameMkLst>
        </pc:graphicFrameChg>
        <pc:graphicFrameChg chg="add mod modGraphic">
          <ac:chgData name="Gilbert, Christine (CEPI)" userId="20abcf52-a2a8-4e66-81fc-acddfc7ca086" providerId="ADAL" clId="{C1BE8A21-5366-4821-BCCF-E90FDBD889CD}" dt="2024-04-29T15:31:09.622" v="6815" actId="113"/>
          <ac:graphicFrameMkLst>
            <pc:docMk/>
            <pc:sldMk cId="3192230321" sldId="263"/>
            <ac:graphicFrameMk id="14" creationId="{8472B809-B585-7865-C996-85F94B87B681}"/>
          </ac:graphicFrameMkLst>
        </pc:graphicFrameChg>
        <pc:graphicFrameChg chg="add del mod modGraphic">
          <ac:chgData name="Gilbert, Christine (CEPI)" userId="20abcf52-a2a8-4e66-81fc-acddfc7ca086" providerId="ADAL" clId="{C1BE8A21-5366-4821-BCCF-E90FDBD889CD}" dt="2024-04-29T14:56:40.147" v="6407" actId="478"/>
          <ac:graphicFrameMkLst>
            <pc:docMk/>
            <pc:sldMk cId="3192230321" sldId="263"/>
            <ac:graphicFrameMk id="17" creationId="{C987455F-2506-7111-2109-C32ACA0464DB}"/>
          </ac:graphicFrameMkLst>
        </pc:graphicFrameChg>
        <pc:graphicFrameChg chg="add mod modGraphic">
          <ac:chgData name="Gilbert, Christine (CEPI)" userId="20abcf52-a2a8-4e66-81fc-acddfc7ca086" providerId="ADAL" clId="{C1BE8A21-5366-4821-BCCF-E90FDBD889CD}" dt="2024-04-29T15:30:53.199" v="6803" actId="20577"/>
          <ac:graphicFrameMkLst>
            <pc:docMk/>
            <pc:sldMk cId="3192230321" sldId="263"/>
            <ac:graphicFrameMk id="31" creationId="{44A5F143-E097-4BFA-EF1F-D75DC924BCC9}"/>
          </ac:graphicFrameMkLst>
        </pc:graphicFrameChg>
        <pc:graphicFrameChg chg="add mod modGraphic">
          <ac:chgData name="Gilbert, Christine (CEPI)" userId="20abcf52-a2a8-4e66-81fc-acddfc7ca086" providerId="ADAL" clId="{C1BE8A21-5366-4821-BCCF-E90FDBD889CD}" dt="2024-04-29T15:30:57.075" v="6813" actId="20577"/>
          <ac:graphicFrameMkLst>
            <pc:docMk/>
            <pc:sldMk cId="3192230321" sldId="263"/>
            <ac:graphicFrameMk id="32" creationId="{197D938D-65FC-57B8-CCE6-7A99292551BC}"/>
          </ac:graphicFrameMkLst>
        </pc:graphicFrameChg>
        <pc:picChg chg="del">
          <ac:chgData name="Gilbert, Christine (CEPI)" userId="20abcf52-a2a8-4e66-81fc-acddfc7ca086" providerId="ADAL" clId="{C1BE8A21-5366-4821-BCCF-E90FDBD889CD}" dt="2024-04-26T20:24:51.885" v="2556" actId="478"/>
          <ac:picMkLst>
            <pc:docMk/>
            <pc:sldMk cId="3192230321" sldId="263"/>
            <ac:picMk id="6" creationId="{A1B606D3-8BB6-F2BF-D587-2A734891D557}"/>
          </ac:picMkLst>
        </pc:picChg>
        <pc:picChg chg="add del mod">
          <ac:chgData name="Gilbert, Christine (CEPI)" userId="20abcf52-a2a8-4e66-81fc-acddfc7ca086" providerId="ADAL" clId="{C1BE8A21-5366-4821-BCCF-E90FDBD889CD}" dt="2024-04-26T20:37:59.775" v="3305" actId="478"/>
          <ac:picMkLst>
            <pc:docMk/>
            <pc:sldMk cId="3192230321" sldId="263"/>
            <ac:picMk id="10" creationId="{E25FB1A9-A4C0-58D7-2F1E-FE37D5DB065D}"/>
          </ac:picMkLst>
        </pc:picChg>
        <pc:picChg chg="add del mod">
          <ac:chgData name="Gilbert, Christine (CEPI)" userId="20abcf52-a2a8-4e66-81fc-acddfc7ca086" providerId="ADAL" clId="{C1BE8A21-5366-4821-BCCF-E90FDBD889CD}" dt="2024-04-26T20:56:42.758" v="3395" actId="478"/>
          <ac:picMkLst>
            <pc:docMk/>
            <pc:sldMk cId="3192230321" sldId="263"/>
            <ac:picMk id="12" creationId="{C95D4853-7CA0-B6D2-9296-1BE3E39DBA0C}"/>
          </ac:picMkLst>
        </pc:picChg>
        <pc:picChg chg="add mod">
          <ac:chgData name="Gilbert, Christine (CEPI)" userId="20abcf52-a2a8-4e66-81fc-acddfc7ca086" providerId="ADAL" clId="{C1BE8A21-5366-4821-BCCF-E90FDBD889CD}" dt="2024-04-26T20:56:46.781" v="3397" actId="1076"/>
          <ac:picMkLst>
            <pc:docMk/>
            <pc:sldMk cId="3192230321" sldId="263"/>
            <ac:picMk id="15" creationId="{C23F9902-8AF3-3851-4E7B-475456D29A70}"/>
          </ac:picMkLst>
        </pc:picChg>
        <pc:picChg chg="add del mod">
          <ac:chgData name="Gilbert, Christine (CEPI)" userId="20abcf52-a2a8-4e66-81fc-acddfc7ca086" providerId="ADAL" clId="{C1BE8A21-5366-4821-BCCF-E90FDBD889CD}" dt="2024-04-26T20:44:33.672" v="3326" actId="478"/>
          <ac:picMkLst>
            <pc:docMk/>
            <pc:sldMk cId="3192230321" sldId="263"/>
            <ac:picMk id="17" creationId="{FCB467B7-B0BA-749A-863D-C7D78426D08F}"/>
          </ac:picMkLst>
        </pc:picChg>
        <pc:cxnChg chg="add del mod">
          <ac:chgData name="Gilbert, Christine (CEPI)" userId="20abcf52-a2a8-4e66-81fc-acddfc7ca086" providerId="ADAL" clId="{C1BE8A21-5366-4821-BCCF-E90FDBD889CD}" dt="2024-04-29T15:23:01.453" v="6640" actId="478"/>
          <ac:cxnSpMkLst>
            <pc:docMk/>
            <pc:sldMk cId="3192230321" sldId="263"/>
            <ac:cxnSpMk id="25" creationId="{4EC4E51D-B2E6-852E-C158-C349D497EC10}"/>
          </ac:cxnSpMkLst>
        </pc:cxnChg>
        <pc:cxnChg chg="add del mod">
          <ac:chgData name="Gilbert, Christine (CEPI)" userId="20abcf52-a2a8-4e66-81fc-acddfc7ca086" providerId="ADAL" clId="{C1BE8A21-5366-4821-BCCF-E90FDBD889CD}" dt="2024-04-29T15:29:24.275" v="6781" actId="1076"/>
          <ac:cxnSpMkLst>
            <pc:docMk/>
            <pc:sldMk cId="3192230321" sldId="263"/>
            <ac:cxnSpMk id="26" creationId="{C1D12A87-3394-7DBA-AEF1-CA333240D7DE}"/>
          </ac:cxnSpMkLst>
        </pc:cxnChg>
        <pc:cxnChg chg="add del mod">
          <ac:chgData name="Gilbert, Christine (CEPI)" userId="20abcf52-a2a8-4e66-81fc-acddfc7ca086" providerId="ADAL" clId="{C1BE8A21-5366-4821-BCCF-E90FDBD889CD}" dt="2024-04-29T15:26:14.136" v="6752" actId="478"/>
          <ac:cxnSpMkLst>
            <pc:docMk/>
            <pc:sldMk cId="3192230321" sldId="263"/>
            <ac:cxnSpMk id="30" creationId="{AAB796C4-4A88-E5F9-5448-7A953B9F5A4B}"/>
          </ac:cxnSpMkLst>
        </pc:cxnChg>
        <pc:cxnChg chg="add mod">
          <ac:chgData name="Gilbert, Christine (CEPI)" userId="20abcf52-a2a8-4e66-81fc-acddfc7ca086" providerId="ADAL" clId="{C1BE8A21-5366-4821-BCCF-E90FDBD889CD}" dt="2024-04-29T15:29:22.421" v="6780" actId="1076"/>
          <ac:cxnSpMkLst>
            <pc:docMk/>
            <pc:sldMk cId="3192230321" sldId="263"/>
            <ac:cxnSpMk id="34" creationId="{6D5FCB13-AE45-0C69-415B-08CFC3B18810}"/>
          </ac:cxnSpMkLst>
        </pc:cxnChg>
      </pc:sldChg>
      <pc:sldChg chg="addSp delSp modSp add del mod ord">
        <pc:chgData name="Gilbert, Christine (CEPI)" userId="20abcf52-a2a8-4e66-81fc-acddfc7ca086" providerId="ADAL" clId="{C1BE8A21-5366-4821-BCCF-E90FDBD889CD}" dt="2024-04-29T18:07:19.140" v="14109" actId="47"/>
        <pc:sldMkLst>
          <pc:docMk/>
          <pc:sldMk cId="2936987857" sldId="264"/>
        </pc:sldMkLst>
        <pc:spChg chg="del mod">
          <ac:chgData name="Gilbert, Christine (CEPI)" userId="20abcf52-a2a8-4e66-81fc-acddfc7ca086" providerId="ADAL" clId="{C1BE8A21-5366-4821-BCCF-E90FDBD889CD}" dt="2024-04-29T14:49:15.118" v="6133" actId="21"/>
          <ac:spMkLst>
            <pc:docMk/>
            <pc:sldMk cId="2936987857" sldId="264"/>
            <ac:spMk id="2" creationId="{675197DA-59BA-14EA-30C6-926FE65C2EEA}"/>
          </ac:spMkLst>
        </pc:spChg>
        <pc:spChg chg="del mod">
          <ac:chgData name="Gilbert, Christine (CEPI)" userId="20abcf52-a2a8-4e66-81fc-acddfc7ca086" providerId="ADAL" clId="{C1BE8A21-5366-4821-BCCF-E90FDBD889CD}" dt="2024-04-29T17:36:42.225" v="12166" actId="478"/>
          <ac:spMkLst>
            <pc:docMk/>
            <pc:sldMk cId="2936987857" sldId="264"/>
            <ac:spMk id="3" creationId="{BE8FFFF5-EEE4-2E2C-C58E-8F1080EE1A77}"/>
          </ac:spMkLst>
        </pc:spChg>
        <pc:spChg chg="del mod">
          <ac:chgData name="Gilbert, Christine (CEPI)" userId="20abcf52-a2a8-4e66-81fc-acddfc7ca086" providerId="ADAL" clId="{C1BE8A21-5366-4821-BCCF-E90FDBD889CD}" dt="2024-04-29T17:55:54.686" v="13710" actId="478"/>
          <ac:spMkLst>
            <pc:docMk/>
            <pc:sldMk cId="2936987857" sldId="264"/>
            <ac:spMk id="4" creationId="{BDBCF0F0-BABF-AD3F-72BF-DC2BB85338B9}"/>
          </ac:spMkLst>
        </pc:spChg>
        <pc:spChg chg="del">
          <ac:chgData name="Gilbert, Christine (CEPI)" userId="20abcf52-a2a8-4e66-81fc-acddfc7ca086" providerId="ADAL" clId="{C1BE8A21-5366-4821-BCCF-E90FDBD889CD}" dt="2024-04-26T20:25:12.177" v="2561" actId="478"/>
          <ac:spMkLst>
            <pc:docMk/>
            <pc:sldMk cId="2936987857" sldId="264"/>
            <ac:spMk id="5" creationId="{946D33A7-B529-71AC-A1B2-D0A130EA4FC8}"/>
          </ac:spMkLst>
        </pc:spChg>
        <pc:spChg chg="add mod">
          <ac:chgData name="Gilbert, Christine (CEPI)" userId="20abcf52-a2a8-4e66-81fc-acddfc7ca086" providerId="ADAL" clId="{C1BE8A21-5366-4821-BCCF-E90FDBD889CD}" dt="2024-04-29T17:56:03.471" v="13712" actId="1076"/>
          <ac:spMkLst>
            <pc:docMk/>
            <pc:sldMk cId="2936987857" sldId="264"/>
            <ac:spMk id="6" creationId="{84BEBDEB-0E4A-A48B-0EEF-937F0FB28D9C}"/>
          </ac:spMkLst>
        </pc:spChg>
        <pc:spChg chg="add mod">
          <ac:chgData name="Gilbert, Christine (CEPI)" userId="20abcf52-a2a8-4e66-81fc-acddfc7ca086" providerId="ADAL" clId="{C1BE8A21-5366-4821-BCCF-E90FDBD889CD}" dt="2024-04-29T14:51:14.651" v="6150"/>
          <ac:spMkLst>
            <pc:docMk/>
            <pc:sldMk cId="2936987857" sldId="264"/>
            <ac:spMk id="7" creationId="{3EDF469A-2F31-F7F6-21D7-B9B83BFB63AB}"/>
          </ac:spMkLst>
        </pc:spChg>
        <pc:spChg chg="add del mod">
          <ac:chgData name="Gilbert, Christine (CEPI)" userId="20abcf52-a2a8-4e66-81fc-acddfc7ca086" providerId="ADAL" clId="{C1BE8A21-5366-4821-BCCF-E90FDBD889CD}" dt="2024-04-29T17:36:39.271" v="12164" actId="478"/>
          <ac:spMkLst>
            <pc:docMk/>
            <pc:sldMk cId="2936987857" sldId="264"/>
            <ac:spMk id="8" creationId="{C5ED4E6D-DC65-C821-309C-1905E55B9E16}"/>
          </ac:spMkLst>
        </pc:spChg>
        <pc:spChg chg="add mod">
          <ac:chgData name="Gilbert, Christine (CEPI)" userId="20abcf52-a2a8-4e66-81fc-acddfc7ca086" providerId="ADAL" clId="{C1BE8A21-5366-4821-BCCF-E90FDBD889CD}" dt="2024-04-29T18:03:13.302" v="14104" actId="20577"/>
          <ac:spMkLst>
            <pc:docMk/>
            <pc:sldMk cId="2936987857" sldId="264"/>
            <ac:spMk id="10" creationId="{0CFF3232-A324-553E-8D4B-9F1247993538}"/>
          </ac:spMkLst>
        </pc:spChg>
        <pc:graphicFrameChg chg="add del mod">
          <ac:chgData name="Gilbert, Christine (CEPI)" userId="20abcf52-a2a8-4e66-81fc-acddfc7ca086" providerId="ADAL" clId="{C1BE8A21-5366-4821-BCCF-E90FDBD889CD}" dt="2024-04-29T14:53:30.130" v="6355" actId="21"/>
          <ac:graphicFrameMkLst>
            <pc:docMk/>
            <pc:sldMk cId="2936987857" sldId="264"/>
            <ac:graphicFrameMk id="5" creationId="{8472B809-B585-7865-C996-85F94B87B681}"/>
          </ac:graphicFrameMkLst>
        </pc:graphicFrameChg>
      </pc:sldChg>
      <pc:sldChg chg="addSp modSp new mod setBg">
        <pc:chgData name="Gilbert, Christine (CEPI)" userId="20abcf52-a2a8-4e66-81fc-acddfc7ca086" providerId="ADAL" clId="{C1BE8A21-5366-4821-BCCF-E90FDBD889CD}" dt="2024-04-26T20:32:53.318" v="3037" actId="1076"/>
        <pc:sldMkLst>
          <pc:docMk/>
          <pc:sldMk cId="2286124842" sldId="265"/>
        </pc:sldMkLst>
        <pc:spChg chg="add mod">
          <ac:chgData name="Gilbert, Christine (CEPI)" userId="20abcf52-a2a8-4e66-81fc-acddfc7ca086" providerId="ADAL" clId="{C1BE8A21-5366-4821-BCCF-E90FDBD889CD}" dt="2024-04-26T20:32:53.318" v="3037" actId="1076"/>
          <ac:spMkLst>
            <pc:docMk/>
            <pc:sldMk cId="2286124842" sldId="265"/>
            <ac:spMk id="2" creationId="{5DDFE533-18B6-C4A6-5F5D-F702FA591DC0}"/>
          </ac:spMkLst>
        </pc:spChg>
      </pc:sldChg>
      <pc:sldChg chg="add del">
        <pc:chgData name="Gilbert, Christine (CEPI)" userId="20abcf52-a2a8-4e66-81fc-acddfc7ca086" providerId="ADAL" clId="{C1BE8A21-5366-4821-BCCF-E90FDBD889CD}" dt="2024-04-26T20:35:59.844" v="3247" actId="47"/>
        <pc:sldMkLst>
          <pc:docMk/>
          <pc:sldMk cId="3018651586" sldId="266"/>
        </pc:sldMkLst>
      </pc:sldChg>
      <pc:sldChg chg="add del">
        <pc:chgData name="Gilbert, Christine (CEPI)" userId="20abcf52-a2a8-4e66-81fc-acddfc7ca086" providerId="ADAL" clId="{C1BE8A21-5366-4821-BCCF-E90FDBD889CD}" dt="2024-04-26T20:35:58.902" v="3246" actId="47"/>
        <pc:sldMkLst>
          <pc:docMk/>
          <pc:sldMk cId="1036290898" sldId="267"/>
        </pc:sldMkLst>
      </pc:sldChg>
      <pc:sldChg chg="addSp delSp modSp add mod">
        <pc:chgData name="Gilbert, Christine (CEPI)" userId="20abcf52-a2a8-4e66-81fc-acddfc7ca086" providerId="ADAL" clId="{C1BE8A21-5366-4821-BCCF-E90FDBD889CD}" dt="2024-04-29T19:40:41.742" v="17657"/>
        <pc:sldMkLst>
          <pc:docMk/>
          <pc:sldMk cId="2381135340" sldId="268"/>
        </pc:sldMkLst>
        <pc:spChg chg="mod">
          <ac:chgData name="Gilbert, Christine (CEPI)" userId="20abcf52-a2a8-4e66-81fc-acddfc7ca086" providerId="ADAL" clId="{C1BE8A21-5366-4821-BCCF-E90FDBD889CD}" dt="2024-04-26T20:47:23.385" v="3333" actId="20577"/>
          <ac:spMkLst>
            <pc:docMk/>
            <pc:sldMk cId="2381135340" sldId="268"/>
            <ac:spMk id="4" creationId="{24DB40DF-B69F-AF64-C837-95A2DC40DFA5}"/>
          </ac:spMkLst>
        </pc:spChg>
        <pc:spChg chg="mod">
          <ac:chgData name="Gilbert, Christine (CEPI)" userId="20abcf52-a2a8-4e66-81fc-acddfc7ca086" providerId="ADAL" clId="{C1BE8A21-5366-4821-BCCF-E90FDBD889CD}" dt="2024-04-26T20:47:28.417" v="3334" actId="1076"/>
          <ac:spMkLst>
            <pc:docMk/>
            <pc:sldMk cId="2381135340" sldId="268"/>
            <ac:spMk id="5" creationId="{9224EA9E-DFBC-907C-B5EB-86D7349AB937}"/>
          </ac:spMkLst>
        </pc:spChg>
        <pc:spChg chg="del">
          <ac:chgData name="Gilbert, Christine (CEPI)" userId="20abcf52-a2a8-4e66-81fc-acddfc7ca086" providerId="ADAL" clId="{C1BE8A21-5366-4821-BCCF-E90FDBD889CD}" dt="2024-04-26T20:36:38.337" v="3266" actId="478"/>
          <ac:spMkLst>
            <pc:docMk/>
            <pc:sldMk cId="2381135340" sldId="268"/>
            <ac:spMk id="8" creationId="{0E8E645A-201D-78D5-0234-059B3959D551}"/>
          </ac:spMkLst>
        </pc:spChg>
        <pc:spChg chg="mod">
          <ac:chgData name="Gilbert, Christine (CEPI)" userId="20abcf52-a2a8-4e66-81fc-acddfc7ca086" providerId="ADAL" clId="{C1BE8A21-5366-4821-BCCF-E90FDBD889CD}" dt="2024-04-26T20:47:28.417" v="3334" actId="1076"/>
          <ac:spMkLst>
            <pc:docMk/>
            <pc:sldMk cId="2381135340" sldId="268"/>
            <ac:spMk id="13" creationId="{932A53EF-D507-451C-E9D5-4C47B3D9ECFC}"/>
          </ac:spMkLst>
        </pc:spChg>
        <pc:spChg chg="add mod">
          <ac:chgData name="Gilbert, Christine (CEPI)" userId="20abcf52-a2a8-4e66-81fc-acddfc7ca086" providerId="ADAL" clId="{C1BE8A21-5366-4821-BCCF-E90FDBD889CD}" dt="2024-04-29T19:40:41.742" v="17657"/>
          <ac:spMkLst>
            <pc:docMk/>
            <pc:sldMk cId="2381135340" sldId="268"/>
            <ac:spMk id="14" creationId="{8E489C11-312B-3897-BAFC-47604010C05C}"/>
          </ac:spMkLst>
        </pc:spChg>
        <pc:spChg chg="mod">
          <ac:chgData name="Gilbert, Christine (CEPI)" userId="20abcf52-a2a8-4e66-81fc-acddfc7ca086" providerId="ADAL" clId="{C1BE8A21-5366-4821-BCCF-E90FDBD889CD}" dt="2024-04-29T13:38:56.453" v="4966"/>
          <ac:spMkLst>
            <pc:docMk/>
            <pc:sldMk cId="2381135340" sldId="268"/>
            <ac:spMk id="18" creationId="{D311DC4D-1721-BE31-23E6-CEE29D3E9DCF}"/>
          </ac:spMkLst>
        </pc:spChg>
        <pc:spChg chg="mod">
          <ac:chgData name="Gilbert, Christine (CEPI)" userId="20abcf52-a2a8-4e66-81fc-acddfc7ca086" providerId="ADAL" clId="{C1BE8A21-5366-4821-BCCF-E90FDBD889CD}" dt="2024-04-29T13:38:56.453" v="4966"/>
          <ac:spMkLst>
            <pc:docMk/>
            <pc:sldMk cId="2381135340" sldId="268"/>
            <ac:spMk id="19" creationId="{447410D5-0094-2BCF-4696-02501E10FB00}"/>
          </ac:spMkLst>
        </pc:spChg>
        <pc:spChg chg="mod">
          <ac:chgData name="Gilbert, Christine (CEPI)" userId="20abcf52-a2a8-4e66-81fc-acddfc7ca086" providerId="ADAL" clId="{C1BE8A21-5366-4821-BCCF-E90FDBD889CD}" dt="2024-04-29T13:38:56.453" v="4966"/>
          <ac:spMkLst>
            <pc:docMk/>
            <pc:sldMk cId="2381135340" sldId="268"/>
            <ac:spMk id="20" creationId="{AD0CAD36-68A5-A050-CA7E-1BCCDE60FE35}"/>
          </ac:spMkLst>
        </pc:spChg>
        <pc:spChg chg="mod">
          <ac:chgData name="Gilbert, Christine (CEPI)" userId="20abcf52-a2a8-4e66-81fc-acddfc7ca086" providerId="ADAL" clId="{C1BE8A21-5366-4821-BCCF-E90FDBD889CD}" dt="2024-04-29T13:38:56.453" v="4966"/>
          <ac:spMkLst>
            <pc:docMk/>
            <pc:sldMk cId="2381135340" sldId="268"/>
            <ac:spMk id="21" creationId="{A72F18B5-CCA7-0540-D4AD-14290FBCC8EE}"/>
          </ac:spMkLst>
        </pc:spChg>
        <pc:grpChg chg="mod">
          <ac:chgData name="Gilbert, Christine (CEPI)" userId="20abcf52-a2a8-4e66-81fc-acddfc7ca086" providerId="ADAL" clId="{C1BE8A21-5366-4821-BCCF-E90FDBD889CD}" dt="2024-04-29T13:38:56.453" v="4966"/>
          <ac:grpSpMkLst>
            <pc:docMk/>
            <pc:sldMk cId="2381135340" sldId="268"/>
            <ac:grpSpMk id="22" creationId="{EFC26DA7-A031-9553-87B0-4250A6E61E59}"/>
          </ac:grpSpMkLst>
        </pc:grpChg>
        <pc:grpChg chg="add mod">
          <ac:chgData name="Gilbert, Christine (CEPI)" userId="20abcf52-a2a8-4e66-81fc-acddfc7ca086" providerId="ADAL" clId="{C1BE8A21-5366-4821-BCCF-E90FDBD889CD}" dt="2024-04-29T13:38:58.784" v="4967" actId="1076"/>
          <ac:grpSpMkLst>
            <pc:docMk/>
            <pc:sldMk cId="2381135340" sldId="268"/>
            <ac:grpSpMk id="23" creationId="{0B0334E4-FC49-548F-7B38-91F9B6E9E8E1}"/>
          </ac:grpSpMkLst>
        </pc:grpChg>
        <pc:picChg chg="add mod">
          <ac:chgData name="Gilbert, Christine (CEPI)" userId="20abcf52-a2a8-4e66-81fc-acddfc7ca086" providerId="ADAL" clId="{C1BE8A21-5366-4821-BCCF-E90FDBD889CD}" dt="2024-04-29T19:40:41.742" v="17657"/>
          <ac:picMkLst>
            <pc:docMk/>
            <pc:sldMk cId="2381135340" sldId="268"/>
            <ac:picMk id="2" creationId="{A7943199-ECF8-64CC-B543-1E027F83756C}"/>
          </ac:picMkLst>
        </pc:picChg>
        <pc:picChg chg="add del mod">
          <ac:chgData name="Gilbert, Christine (CEPI)" userId="20abcf52-a2a8-4e66-81fc-acddfc7ca086" providerId="ADAL" clId="{C1BE8A21-5366-4821-BCCF-E90FDBD889CD}" dt="2024-04-26T20:47:12.816" v="3332" actId="21"/>
          <ac:picMkLst>
            <pc:docMk/>
            <pc:sldMk cId="2381135340" sldId="268"/>
            <ac:picMk id="3" creationId="{565475E7-3060-57FB-17D5-75DBECBAFD7A}"/>
          </ac:picMkLst>
        </pc:picChg>
        <pc:picChg chg="add del mod">
          <ac:chgData name="Gilbert, Christine (CEPI)" userId="20abcf52-a2a8-4e66-81fc-acddfc7ca086" providerId="ADAL" clId="{C1BE8A21-5366-4821-BCCF-E90FDBD889CD}" dt="2024-04-29T19:18:02.008" v="16373" actId="21"/>
          <ac:picMkLst>
            <pc:docMk/>
            <pc:sldMk cId="2381135340" sldId="268"/>
            <ac:picMk id="6" creationId="{565475E7-3060-57FB-17D5-75DBECBAFD7A}"/>
          </ac:picMkLst>
        </pc:picChg>
        <pc:picChg chg="add mod">
          <ac:chgData name="Gilbert, Christine (CEPI)" userId="20abcf52-a2a8-4e66-81fc-acddfc7ca086" providerId="ADAL" clId="{C1BE8A21-5366-4821-BCCF-E90FDBD889CD}" dt="2024-04-26T21:00:40.212" v="3418" actId="1076"/>
          <ac:picMkLst>
            <pc:docMk/>
            <pc:sldMk cId="2381135340" sldId="268"/>
            <ac:picMk id="9" creationId="{41148485-7F8B-2092-1934-C171A357F698}"/>
          </ac:picMkLst>
        </pc:picChg>
        <pc:picChg chg="add mod">
          <ac:chgData name="Gilbert, Christine (CEPI)" userId="20abcf52-a2a8-4e66-81fc-acddfc7ca086" providerId="ADAL" clId="{C1BE8A21-5366-4821-BCCF-E90FDBD889CD}" dt="2024-04-29T19:17:58.529" v="16372" actId="1076"/>
          <ac:picMkLst>
            <pc:docMk/>
            <pc:sldMk cId="2381135340" sldId="268"/>
            <ac:picMk id="12" creationId="{4B511B49-7C04-1719-2D4D-141A104FF57A}"/>
          </ac:picMkLst>
        </pc:picChg>
        <pc:picChg chg="mod">
          <ac:chgData name="Gilbert, Christine (CEPI)" userId="20abcf52-a2a8-4e66-81fc-acddfc7ca086" providerId="ADAL" clId="{C1BE8A21-5366-4821-BCCF-E90FDBD889CD}" dt="2024-04-29T13:38:56.453" v="4966"/>
          <ac:picMkLst>
            <pc:docMk/>
            <pc:sldMk cId="2381135340" sldId="268"/>
            <ac:picMk id="15" creationId="{C23F9902-8AF3-3851-4E7B-475456D29A70}"/>
          </ac:picMkLst>
        </pc:picChg>
      </pc:sldChg>
      <pc:sldChg chg="delSp modSp add mod">
        <pc:chgData name="Gilbert, Christine (CEPI)" userId="20abcf52-a2a8-4e66-81fc-acddfc7ca086" providerId="ADAL" clId="{C1BE8A21-5366-4821-BCCF-E90FDBD889CD}" dt="2024-04-26T20:36:56.418" v="3299" actId="478"/>
        <pc:sldMkLst>
          <pc:docMk/>
          <pc:sldMk cId="829991948" sldId="269"/>
        </pc:sldMkLst>
        <pc:spChg chg="mod">
          <ac:chgData name="Gilbert, Christine (CEPI)" userId="20abcf52-a2a8-4e66-81fc-acddfc7ca086" providerId="ADAL" clId="{C1BE8A21-5366-4821-BCCF-E90FDBD889CD}" dt="2024-04-26T20:36:53.920" v="3298" actId="20577"/>
          <ac:spMkLst>
            <pc:docMk/>
            <pc:sldMk cId="829991948" sldId="269"/>
            <ac:spMk id="2" creationId="{242B6661-7A87-DDEB-6E07-EEBEEC69FEEC}"/>
          </ac:spMkLst>
        </pc:spChg>
        <pc:spChg chg="mod">
          <ac:chgData name="Gilbert, Christine (CEPI)" userId="20abcf52-a2a8-4e66-81fc-acddfc7ca086" providerId="ADAL" clId="{C1BE8A21-5366-4821-BCCF-E90FDBD889CD}" dt="2024-04-26T20:36:45.991" v="3283" actId="20577"/>
          <ac:spMkLst>
            <pc:docMk/>
            <pc:sldMk cId="829991948" sldId="269"/>
            <ac:spMk id="4" creationId="{70D559E0-3A48-F293-AE89-11CCEDF1C223}"/>
          </ac:spMkLst>
        </pc:spChg>
        <pc:spChg chg="del">
          <ac:chgData name="Gilbert, Christine (CEPI)" userId="20abcf52-a2a8-4e66-81fc-acddfc7ca086" providerId="ADAL" clId="{C1BE8A21-5366-4821-BCCF-E90FDBD889CD}" dt="2024-04-26T20:36:56.418" v="3299" actId="478"/>
          <ac:spMkLst>
            <pc:docMk/>
            <pc:sldMk cId="829991948" sldId="269"/>
            <ac:spMk id="6" creationId="{F5913933-3D5E-1E9A-CF0F-9326DF528158}"/>
          </ac:spMkLst>
        </pc:spChg>
      </pc:sldChg>
      <pc:sldChg chg="addSp delSp modSp add mod ord">
        <pc:chgData name="Gilbert, Christine (CEPI)" userId="20abcf52-a2a8-4e66-81fc-acddfc7ca086" providerId="ADAL" clId="{C1BE8A21-5366-4821-BCCF-E90FDBD889CD}" dt="2024-04-29T17:10:21.554" v="10971" actId="196"/>
        <pc:sldMkLst>
          <pc:docMk/>
          <pc:sldMk cId="3913473364" sldId="270"/>
        </pc:sldMkLst>
        <pc:spChg chg="add mod">
          <ac:chgData name="Gilbert, Christine (CEPI)" userId="20abcf52-a2a8-4e66-81fc-acddfc7ca086" providerId="ADAL" clId="{C1BE8A21-5366-4821-BCCF-E90FDBD889CD}" dt="2024-04-29T14:51:26.911" v="6151"/>
          <ac:spMkLst>
            <pc:docMk/>
            <pc:sldMk cId="3913473364" sldId="270"/>
            <ac:spMk id="2" creationId="{68D63F4D-5063-533C-4145-992501C56D24}"/>
          </ac:spMkLst>
        </pc:spChg>
        <pc:spChg chg="mod">
          <ac:chgData name="Gilbert, Christine (CEPI)" userId="20abcf52-a2a8-4e66-81fc-acddfc7ca086" providerId="ADAL" clId="{C1BE8A21-5366-4821-BCCF-E90FDBD889CD}" dt="2024-04-29T17:02:43.001" v="10706" actId="1035"/>
          <ac:spMkLst>
            <pc:docMk/>
            <pc:sldMk cId="3913473364" sldId="270"/>
            <ac:spMk id="5" creationId="{78CFB80F-A84F-CDF9-862D-0D7D0A0A87FE}"/>
          </ac:spMkLst>
        </pc:spChg>
        <pc:spChg chg="del">
          <ac:chgData name="Gilbert, Christine (CEPI)" userId="20abcf52-a2a8-4e66-81fc-acddfc7ca086" providerId="ADAL" clId="{C1BE8A21-5366-4821-BCCF-E90FDBD889CD}" dt="2024-04-29T16:00:26.125" v="8361" actId="478"/>
          <ac:spMkLst>
            <pc:docMk/>
            <pc:sldMk cId="3913473364" sldId="270"/>
            <ac:spMk id="7" creationId="{A466077D-D4B6-E453-366D-E8363C6AD15B}"/>
          </ac:spMkLst>
        </pc:spChg>
        <pc:spChg chg="add del mod">
          <ac:chgData name="Gilbert, Christine (CEPI)" userId="20abcf52-a2a8-4e66-81fc-acddfc7ca086" providerId="ADAL" clId="{C1BE8A21-5366-4821-BCCF-E90FDBD889CD}" dt="2024-04-29T16:45:53.700" v="9218" actId="478"/>
          <ac:spMkLst>
            <pc:docMk/>
            <pc:sldMk cId="3913473364" sldId="270"/>
            <ac:spMk id="12" creationId="{79A911AA-0EF0-5825-F6A3-80502711F83F}"/>
          </ac:spMkLst>
        </pc:spChg>
        <pc:spChg chg="del">
          <ac:chgData name="Gilbert, Christine (CEPI)" userId="20abcf52-a2a8-4e66-81fc-acddfc7ca086" providerId="ADAL" clId="{C1BE8A21-5366-4821-BCCF-E90FDBD889CD}" dt="2024-04-29T16:04:46.479" v="8864" actId="478"/>
          <ac:spMkLst>
            <pc:docMk/>
            <pc:sldMk cId="3913473364" sldId="270"/>
            <ac:spMk id="13" creationId="{C8F72FDE-7121-5DE2-E9EE-E9C6312C8931}"/>
          </ac:spMkLst>
        </pc:spChg>
        <pc:spChg chg="add mod">
          <ac:chgData name="Gilbert, Christine (CEPI)" userId="20abcf52-a2a8-4e66-81fc-acddfc7ca086" providerId="ADAL" clId="{C1BE8A21-5366-4821-BCCF-E90FDBD889CD}" dt="2024-04-29T17:02:35.008" v="10694" actId="1035"/>
          <ac:spMkLst>
            <pc:docMk/>
            <pc:sldMk cId="3913473364" sldId="270"/>
            <ac:spMk id="17" creationId="{AB9B0F98-649D-B19F-4788-224491F7FDAD}"/>
          </ac:spMkLst>
        </pc:spChg>
        <pc:spChg chg="add mod">
          <ac:chgData name="Gilbert, Christine (CEPI)" userId="20abcf52-a2a8-4e66-81fc-acddfc7ca086" providerId="ADAL" clId="{C1BE8A21-5366-4821-BCCF-E90FDBD889CD}" dt="2024-04-29T17:02:23.638" v="10689" actId="1076"/>
          <ac:spMkLst>
            <pc:docMk/>
            <pc:sldMk cId="3913473364" sldId="270"/>
            <ac:spMk id="23" creationId="{2527B652-7953-3999-E68E-E04C1F451D9B}"/>
          </ac:spMkLst>
        </pc:spChg>
        <pc:spChg chg="add mod">
          <ac:chgData name="Gilbert, Christine (CEPI)" userId="20abcf52-a2a8-4e66-81fc-acddfc7ca086" providerId="ADAL" clId="{C1BE8A21-5366-4821-BCCF-E90FDBD889CD}" dt="2024-04-29T17:09:34.966" v="10970" actId="20577"/>
          <ac:spMkLst>
            <pc:docMk/>
            <pc:sldMk cId="3913473364" sldId="270"/>
            <ac:spMk id="24" creationId="{1C3686DA-D4A1-02C1-B56C-C17B1E7858BF}"/>
          </ac:spMkLst>
        </pc:spChg>
        <pc:grpChg chg="add mod">
          <ac:chgData name="Gilbert, Christine (CEPI)" userId="20abcf52-a2a8-4e66-81fc-acddfc7ca086" providerId="ADAL" clId="{C1BE8A21-5366-4821-BCCF-E90FDBD889CD}" dt="2024-04-29T17:10:21.554" v="10971" actId="196"/>
          <ac:grpSpMkLst>
            <pc:docMk/>
            <pc:sldMk cId="3913473364" sldId="270"/>
            <ac:grpSpMk id="22" creationId="{2A49F8F8-CAEF-1ED5-0011-F8FC7457A00F}"/>
          </ac:grpSpMkLst>
        </pc:grpChg>
        <pc:graphicFrameChg chg="add del mod modGraphic">
          <ac:chgData name="Gilbert, Christine (CEPI)" userId="20abcf52-a2a8-4e66-81fc-acddfc7ca086" providerId="ADAL" clId="{C1BE8A21-5366-4821-BCCF-E90FDBD889CD}" dt="2024-04-29T16:41:47.148" v="9154" actId="478"/>
          <ac:graphicFrameMkLst>
            <pc:docMk/>
            <pc:sldMk cId="3913473364" sldId="270"/>
            <ac:graphicFrameMk id="3" creationId="{07B5E3AF-1374-5BA7-B5A1-F10F44DF4D97}"/>
          </ac:graphicFrameMkLst>
        </pc:graphicFrameChg>
        <pc:graphicFrameChg chg="add del mod modGraphic">
          <ac:chgData name="Gilbert, Christine (CEPI)" userId="20abcf52-a2a8-4e66-81fc-acddfc7ca086" providerId="ADAL" clId="{C1BE8A21-5366-4821-BCCF-E90FDBD889CD}" dt="2024-04-29T16:44:31.823" v="9205" actId="478"/>
          <ac:graphicFrameMkLst>
            <pc:docMk/>
            <pc:sldMk cId="3913473364" sldId="270"/>
            <ac:graphicFrameMk id="6" creationId="{A161B3D6-53C5-F7FF-B431-4B9004841DFF}"/>
          </ac:graphicFrameMkLst>
        </pc:graphicFrameChg>
        <pc:graphicFrameChg chg="add del mod">
          <ac:chgData name="Gilbert, Christine (CEPI)" userId="20abcf52-a2a8-4e66-81fc-acddfc7ca086" providerId="ADAL" clId="{C1BE8A21-5366-4821-BCCF-E90FDBD889CD}" dt="2024-04-29T16:45:53.700" v="9218" actId="478"/>
          <ac:graphicFrameMkLst>
            <pc:docMk/>
            <pc:sldMk cId="3913473364" sldId="270"/>
            <ac:graphicFrameMk id="8" creationId="{BF197D26-7D87-D57B-4403-2F3A259A86B8}"/>
          </ac:graphicFrameMkLst>
        </pc:graphicFrameChg>
        <pc:graphicFrameChg chg="add mod modGraphic">
          <ac:chgData name="Gilbert, Christine (CEPI)" userId="20abcf52-a2a8-4e66-81fc-acddfc7ca086" providerId="ADAL" clId="{C1BE8A21-5366-4821-BCCF-E90FDBD889CD}" dt="2024-04-29T17:09:01.253" v="10952" actId="404"/>
          <ac:graphicFrameMkLst>
            <pc:docMk/>
            <pc:sldMk cId="3913473364" sldId="270"/>
            <ac:graphicFrameMk id="14" creationId="{C06A99CC-3F92-39EB-F4A5-9E95555E1A10}"/>
          </ac:graphicFrameMkLst>
        </pc:graphicFrameChg>
        <pc:picChg chg="del">
          <ac:chgData name="Gilbert, Christine (CEPI)" userId="20abcf52-a2a8-4e66-81fc-acddfc7ca086" providerId="ADAL" clId="{C1BE8A21-5366-4821-BCCF-E90FDBD889CD}" dt="2024-04-29T13:38:24.319" v="4964" actId="478"/>
          <ac:picMkLst>
            <pc:docMk/>
            <pc:sldMk cId="3913473364" sldId="270"/>
            <ac:picMk id="11" creationId="{D77610A1-E292-B127-523B-8DCC33CB5F7B}"/>
          </ac:picMkLst>
        </pc:picChg>
        <pc:cxnChg chg="add del mod">
          <ac:chgData name="Gilbert, Christine (CEPI)" userId="20abcf52-a2a8-4e66-81fc-acddfc7ca086" providerId="ADAL" clId="{C1BE8A21-5366-4821-BCCF-E90FDBD889CD}" dt="2024-04-29T16:45:53.700" v="9218" actId="478"/>
          <ac:cxnSpMkLst>
            <pc:docMk/>
            <pc:sldMk cId="3913473364" sldId="270"/>
            <ac:cxnSpMk id="9" creationId="{BC96E48A-A126-DF7D-79C2-043F413B4082}"/>
          </ac:cxnSpMkLst>
        </pc:cxnChg>
        <pc:cxnChg chg="add del mod">
          <ac:chgData name="Gilbert, Christine (CEPI)" userId="20abcf52-a2a8-4e66-81fc-acddfc7ca086" providerId="ADAL" clId="{C1BE8A21-5366-4821-BCCF-E90FDBD889CD}" dt="2024-04-29T16:45:53.700" v="9218" actId="478"/>
          <ac:cxnSpMkLst>
            <pc:docMk/>
            <pc:sldMk cId="3913473364" sldId="270"/>
            <ac:cxnSpMk id="10" creationId="{DADDD1F8-DC5B-AC41-B898-22712974B204}"/>
          </ac:cxnSpMkLst>
        </pc:cxnChg>
        <pc:cxnChg chg="add del mod">
          <ac:chgData name="Gilbert, Christine (CEPI)" userId="20abcf52-a2a8-4e66-81fc-acddfc7ca086" providerId="ADAL" clId="{C1BE8A21-5366-4821-BCCF-E90FDBD889CD}" dt="2024-04-29T16:46:10.453" v="9222" actId="478"/>
          <ac:cxnSpMkLst>
            <pc:docMk/>
            <pc:sldMk cId="3913473364" sldId="270"/>
            <ac:cxnSpMk id="15" creationId="{2851DC0A-F721-1CA4-4BD5-E9F95DC204DF}"/>
          </ac:cxnSpMkLst>
        </pc:cxnChg>
        <pc:cxnChg chg="add del mod">
          <ac:chgData name="Gilbert, Christine (CEPI)" userId="20abcf52-a2a8-4e66-81fc-acddfc7ca086" providerId="ADAL" clId="{C1BE8A21-5366-4821-BCCF-E90FDBD889CD}" dt="2024-04-29T16:46:11.417" v="9223" actId="478"/>
          <ac:cxnSpMkLst>
            <pc:docMk/>
            <pc:sldMk cId="3913473364" sldId="270"/>
            <ac:cxnSpMk id="16" creationId="{405BED79-BC42-7A15-38E6-A29B0A8D2667}"/>
          </ac:cxnSpMkLst>
        </pc:cxnChg>
        <pc:cxnChg chg="add mod">
          <ac:chgData name="Gilbert, Christine (CEPI)" userId="20abcf52-a2a8-4e66-81fc-acddfc7ca086" providerId="ADAL" clId="{C1BE8A21-5366-4821-BCCF-E90FDBD889CD}" dt="2024-04-29T16:51:03.469" v="9455" actId="164"/>
          <ac:cxnSpMkLst>
            <pc:docMk/>
            <pc:sldMk cId="3913473364" sldId="270"/>
            <ac:cxnSpMk id="18" creationId="{65298C23-61AB-8F6B-30E7-01DD4588A2D0}"/>
          </ac:cxnSpMkLst>
        </pc:cxnChg>
        <pc:cxnChg chg="add mod">
          <ac:chgData name="Gilbert, Christine (CEPI)" userId="20abcf52-a2a8-4e66-81fc-acddfc7ca086" providerId="ADAL" clId="{C1BE8A21-5366-4821-BCCF-E90FDBD889CD}" dt="2024-04-29T16:51:03.469" v="9455" actId="164"/>
          <ac:cxnSpMkLst>
            <pc:docMk/>
            <pc:sldMk cId="3913473364" sldId="270"/>
            <ac:cxnSpMk id="20" creationId="{341F27D9-5999-3AF6-D464-1E5A9F0494B1}"/>
          </ac:cxnSpMkLst>
        </pc:cxnChg>
        <pc:cxnChg chg="add mod">
          <ac:chgData name="Gilbert, Christine (CEPI)" userId="20abcf52-a2a8-4e66-81fc-acddfc7ca086" providerId="ADAL" clId="{C1BE8A21-5366-4821-BCCF-E90FDBD889CD}" dt="2024-04-29T16:51:03.469" v="9455" actId="164"/>
          <ac:cxnSpMkLst>
            <pc:docMk/>
            <pc:sldMk cId="3913473364" sldId="270"/>
            <ac:cxnSpMk id="21" creationId="{8759D5B0-2436-A8D7-E086-4F22EFD22FB6}"/>
          </ac:cxnSpMkLst>
        </pc:cxnChg>
      </pc:sldChg>
      <pc:sldChg chg="add del">
        <pc:chgData name="Gilbert, Christine (CEPI)" userId="20abcf52-a2a8-4e66-81fc-acddfc7ca086" providerId="ADAL" clId="{C1BE8A21-5366-4821-BCCF-E90FDBD889CD}" dt="2024-04-29T15:22:38.919" v="6634" actId="47"/>
        <pc:sldMkLst>
          <pc:docMk/>
          <pc:sldMk cId="449019570" sldId="271"/>
        </pc:sldMkLst>
      </pc:sldChg>
      <pc:sldChg chg="addSp delSp modSp add mod ord">
        <pc:chgData name="Gilbert, Christine (CEPI)" userId="20abcf52-a2a8-4e66-81fc-acddfc7ca086" providerId="ADAL" clId="{C1BE8A21-5366-4821-BCCF-E90FDBD889CD}" dt="2024-04-29T17:13:03.675" v="10997" actId="20577"/>
        <pc:sldMkLst>
          <pc:docMk/>
          <pc:sldMk cId="949733722" sldId="272"/>
        </pc:sldMkLst>
        <pc:spChg chg="del mod">
          <ac:chgData name="Gilbert, Christine (CEPI)" userId="20abcf52-a2a8-4e66-81fc-acddfc7ca086" providerId="ADAL" clId="{C1BE8A21-5366-4821-BCCF-E90FDBD889CD}" dt="2024-04-29T15:13:47.631" v="6568" actId="478"/>
          <ac:spMkLst>
            <pc:docMk/>
            <pc:sldMk cId="949733722" sldId="272"/>
            <ac:spMk id="4" creationId="{6DAABF3E-BD46-5CF1-83D5-7D39BD85BFAA}"/>
          </ac:spMkLst>
        </pc:spChg>
        <pc:spChg chg="del">
          <ac:chgData name="Gilbert, Christine (CEPI)" userId="20abcf52-a2a8-4e66-81fc-acddfc7ca086" providerId="ADAL" clId="{C1BE8A21-5366-4821-BCCF-E90FDBD889CD}" dt="2024-04-29T15:13:48.385" v="6569" actId="478"/>
          <ac:spMkLst>
            <pc:docMk/>
            <pc:sldMk cId="949733722" sldId="272"/>
            <ac:spMk id="5" creationId="{F2532B48-7EB5-EDF3-CCF9-A561CAF11932}"/>
          </ac:spMkLst>
        </pc:spChg>
        <pc:spChg chg="add mod">
          <ac:chgData name="Gilbert, Christine (CEPI)" userId="20abcf52-a2a8-4e66-81fc-acddfc7ca086" providerId="ADAL" clId="{C1BE8A21-5366-4821-BCCF-E90FDBD889CD}" dt="2024-04-29T17:13:03.675" v="10997" actId="20577"/>
          <ac:spMkLst>
            <pc:docMk/>
            <pc:sldMk cId="949733722" sldId="272"/>
            <ac:spMk id="6" creationId="{28A350AD-281A-A3D8-5CA3-0DBC7A25D3C9}"/>
          </ac:spMkLst>
        </pc:spChg>
        <pc:spChg chg="add mod">
          <ac:chgData name="Gilbert, Christine (CEPI)" userId="20abcf52-a2a8-4e66-81fc-acddfc7ca086" providerId="ADAL" clId="{C1BE8A21-5366-4821-BCCF-E90FDBD889CD}" dt="2024-04-29T15:45:50.213" v="7534"/>
          <ac:spMkLst>
            <pc:docMk/>
            <pc:sldMk cId="949733722" sldId="272"/>
            <ac:spMk id="7" creationId="{02B68397-596A-EBCD-E9DB-D228870FB6DE}"/>
          </ac:spMkLst>
        </pc:spChg>
        <pc:spChg chg="del">
          <ac:chgData name="Gilbert, Christine (CEPI)" userId="20abcf52-a2a8-4e66-81fc-acddfc7ca086" providerId="ADAL" clId="{C1BE8A21-5366-4821-BCCF-E90FDBD889CD}" dt="2024-04-29T15:13:50.380" v="6570" actId="478"/>
          <ac:spMkLst>
            <pc:docMk/>
            <pc:sldMk cId="949733722" sldId="272"/>
            <ac:spMk id="10" creationId="{BC62BB4C-E788-3C51-176E-14968684D035}"/>
          </ac:spMkLst>
        </pc:spChg>
        <pc:spChg chg="add mod">
          <ac:chgData name="Gilbert, Christine (CEPI)" userId="20abcf52-a2a8-4e66-81fc-acddfc7ca086" providerId="ADAL" clId="{C1BE8A21-5366-4821-BCCF-E90FDBD889CD}" dt="2024-04-29T16:43:45.079" v="9204" actId="1582"/>
          <ac:spMkLst>
            <pc:docMk/>
            <pc:sldMk cId="949733722" sldId="272"/>
            <ac:spMk id="11" creationId="{A7A66EE6-A668-A66C-5D44-07EC6F479F41}"/>
          </ac:spMkLst>
        </pc:spChg>
        <pc:spChg chg="del">
          <ac:chgData name="Gilbert, Christine (CEPI)" userId="20abcf52-a2a8-4e66-81fc-acddfc7ca086" providerId="ADAL" clId="{C1BE8A21-5366-4821-BCCF-E90FDBD889CD}" dt="2024-04-29T15:39:22.548" v="6934" actId="478"/>
          <ac:spMkLst>
            <pc:docMk/>
            <pc:sldMk cId="949733722" sldId="272"/>
            <ac:spMk id="16" creationId="{148E3B36-43D1-5253-7FCD-11962B8356EE}"/>
          </ac:spMkLst>
        </pc:spChg>
        <pc:graphicFrameChg chg="add del mod modGraphic">
          <ac:chgData name="Gilbert, Christine (CEPI)" userId="20abcf52-a2a8-4e66-81fc-acddfc7ca086" providerId="ADAL" clId="{C1BE8A21-5366-4821-BCCF-E90FDBD889CD}" dt="2024-04-29T15:39:22.548" v="6934" actId="478"/>
          <ac:graphicFrameMkLst>
            <pc:docMk/>
            <pc:sldMk cId="949733722" sldId="272"/>
            <ac:graphicFrameMk id="2" creationId="{EBBECEEE-02DC-0B1D-3CF0-F6A592538DBE}"/>
          </ac:graphicFrameMkLst>
        </pc:graphicFrameChg>
        <pc:graphicFrameChg chg="add mod modGraphic">
          <ac:chgData name="Gilbert, Christine (CEPI)" userId="20abcf52-a2a8-4e66-81fc-acddfc7ca086" providerId="ADAL" clId="{C1BE8A21-5366-4821-BCCF-E90FDBD889CD}" dt="2024-04-29T17:08:32.311" v="10949" actId="20577"/>
          <ac:graphicFrameMkLst>
            <pc:docMk/>
            <pc:sldMk cId="949733722" sldId="272"/>
            <ac:graphicFrameMk id="3" creationId="{75C21DAF-57B9-E1D4-82EC-3C93E534FB1A}"/>
          </ac:graphicFrameMkLst>
        </pc:graphicFrameChg>
        <pc:graphicFrameChg chg="del mod modGraphic">
          <ac:chgData name="Gilbert, Christine (CEPI)" userId="20abcf52-a2a8-4e66-81fc-acddfc7ca086" providerId="ADAL" clId="{C1BE8A21-5366-4821-BCCF-E90FDBD889CD}" dt="2024-04-29T15:13:52.530" v="6571" actId="478"/>
          <ac:graphicFrameMkLst>
            <pc:docMk/>
            <pc:sldMk cId="949733722" sldId="272"/>
            <ac:graphicFrameMk id="14" creationId="{03FE4FCF-3880-B71E-70D0-3446D866E8C5}"/>
          </ac:graphicFrameMkLst>
        </pc:graphicFrameChg>
        <pc:graphicFrameChg chg="del mod modGraphic">
          <ac:chgData name="Gilbert, Christine (CEPI)" userId="20abcf52-a2a8-4e66-81fc-acddfc7ca086" providerId="ADAL" clId="{C1BE8A21-5366-4821-BCCF-E90FDBD889CD}" dt="2024-04-29T15:23:40.881" v="6644" actId="21"/>
          <ac:graphicFrameMkLst>
            <pc:docMk/>
            <pc:sldMk cId="949733722" sldId="272"/>
            <ac:graphicFrameMk id="17" creationId="{44A5F143-E097-4BFA-EF1F-D75DC924BCC9}"/>
          </ac:graphicFrameMkLst>
        </pc:graphicFrameChg>
        <pc:cxnChg chg="add mod">
          <ac:chgData name="Gilbert, Christine (CEPI)" userId="20abcf52-a2a8-4e66-81fc-acddfc7ca086" providerId="ADAL" clId="{C1BE8A21-5366-4821-BCCF-E90FDBD889CD}" dt="2024-04-29T16:03:18.556" v="8773" actId="1035"/>
          <ac:cxnSpMkLst>
            <pc:docMk/>
            <pc:sldMk cId="949733722" sldId="272"/>
            <ac:cxnSpMk id="8" creationId="{32F8BAAE-59B4-FFC1-F08B-5373B609D190}"/>
          </ac:cxnSpMkLst>
        </pc:cxnChg>
        <pc:cxnChg chg="add mod">
          <ac:chgData name="Gilbert, Christine (CEPI)" userId="20abcf52-a2a8-4e66-81fc-acddfc7ca086" providerId="ADAL" clId="{C1BE8A21-5366-4821-BCCF-E90FDBD889CD}" dt="2024-04-29T16:03:18.556" v="8773" actId="1035"/>
          <ac:cxnSpMkLst>
            <pc:docMk/>
            <pc:sldMk cId="949733722" sldId="272"/>
            <ac:cxnSpMk id="9" creationId="{C3537467-9DBC-2E2D-3D95-97268A323761}"/>
          </ac:cxnSpMkLst>
        </pc:cxnChg>
      </pc:sldChg>
      <pc:sldChg chg="addSp delSp modSp add mod ord">
        <pc:chgData name="Gilbert, Christine (CEPI)" userId="20abcf52-a2a8-4e66-81fc-acddfc7ca086" providerId="ADAL" clId="{C1BE8A21-5366-4821-BCCF-E90FDBD889CD}" dt="2024-04-29T17:12:19.901" v="10983" actId="404"/>
        <pc:sldMkLst>
          <pc:docMk/>
          <pc:sldMk cId="37652354" sldId="273"/>
        </pc:sldMkLst>
        <pc:spChg chg="add mod">
          <ac:chgData name="Gilbert, Christine (CEPI)" userId="20abcf52-a2a8-4e66-81fc-acddfc7ca086" providerId="ADAL" clId="{C1BE8A21-5366-4821-BCCF-E90FDBD889CD}" dt="2024-04-29T17:05:38.965" v="10723" actId="404"/>
          <ac:spMkLst>
            <pc:docMk/>
            <pc:sldMk cId="37652354" sldId="273"/>
            <ac:spMk id="3" creationId="{C4C6F8F9-C750-E199-E974-41790DFBE515}"/>
          </ac:spMkLst>
        </pc:spChg>
        <pc:spChg chg="mod">
          <ac:chgData name="Gilbert, Christine (CEPI)" userId="20abcf52-a2a8-4e66-81fc-acddfc7ca086" providerId="ADAL" clId="{C1BE8A21-5366-4821-BCCF-E90FDBD889CD}" dt="2024-04-29T17:12:19.901" v="10983" actId="404"/>
          <ac:spMkLst>
            <pc:docMk/>
            <pc:sldMk cId="37652354" sldId="273"/>
            <ac:spMk id="4" creationId="{C4E62FF7-C3D2-C021-BF9A-F84FFCE0F315}"/>
          </ac:spMkLst>
        </pc:spChg>
        <pc:spChg chg="mod">
          <ac:chgData name="Gilbert, Christine (CEPI)" userId="20abcf52-a2a8-4e66-81fc-acddfc7ca086" providerId="ADAL" clId="{C1BE8A21-5366-4821-BCCF-E90FDBD889CD}" dt="2024-04-29T17:12:18.184" v="10980" actId="404"/>
          <ac:spMkLst>
            <pc:docMk/>
            <pc:sldMk cId="37652354" sldId="273"/>
            <ac:spMk id="5" creationId="{E15F18B2-824E-F346-5C91-15AF5EEB66D2}"/>
          </ac:spMkLst>
        </pc:spChg>
        <pc:spChg chg="mod">
          <ac:chgData name="Gilbert, Christine (CEPI)" userId="20abcf52-a2a8-4e66-81fc-acddfc7ca086" providerId="ADAL" clId="{C1BE8A21-5366-4821-BCCF-E90FDBD889CD}" dt="2024-04-29T15:35:56.966" v="6874" actId="207"/>
          <ac:spMkLst>
            <pc:docMk/>
            <pc:sldMk cId="37652354" sldId="273"/>
            <ac:spMk id="10" creationId="{01F63358-E76A-9B31-A700-29F68D9D7DBE}"/>
          </ac:spMkLst>
        </pc:spChg>
        <pc:graphicFrameChg chg="mod modGraphic">
          <ac:chgData name="Gilbert, Christine (CEPI)" userId="20abcf52-a2a8-4e66-81fc-acddfc7ca086" providerId="ADAL" clId="{C1BE8A21-5366-4821-BCCF-E90FDBD889CD}" dt="2024-04-29T15:39:55.370" v="6940" actId="113"/>
          <ac:graphicFrameMkLst>
            <pc:docMk/>
            <pc:sldMk cId="37652354" sldId="273"/>
            <ac:graphicFrameMk id="14" creationId="{70FE300C-AC41-F904-C844-9B85EAC7AD59}"/>
          </ac:graphicFrameMkLst>
        </pc:graphicFrameChg>
        <pc:graphicFrameChg chg="del">
          <ac:chgData name="Gilbert, Christine (CEPI)" userId="20abcf52-a2a8-4e66-81fc-acddfc7ca086" providerId="ADAL" clId="{C1BE8A21-5366-4821-BCCF-E90FDBD889CD}" dt="2024-04-29T15:31:31.867" v="6817" actId="478"/>
          <ac:graphicFrameMkLst>
            <pc:docMk/>
            <pc:sldMk cId="37652354" sldId="273"/>
            <ac:graphicFrameMk id="31" creationId="{5B1D2202-B4EF-8F97-8014-41CA532D3917}"/>
          </ac:graphicFrameMkLst>
        </pc:graphicFrameChg>
        <pc:graphicFrameChg chg="del">
          <ac:chgData name="Gilbert, Christine (CEPI)" userId="20abcf52-a2a8-4e66-81fc-acddfc7ca086" providerId="ADAL" clId="{C1BE8A21-5366-4821-BCCF-E90FDBD889CD}" dt="2024-04-29T15:31:31.867" v="6817" actId="478"/>
          <ac:graphicFrameMkLst>
            <pc:docMk/>
            <pc:sldMk cId="37652354" sldId="273"/>
            <ac:graphicFrameMk id="32" creationId="{2B7B7A28-99C2-4FC1-1F16-B0CA30F09953}"/>
          </ac:graphicFrameMkLst>
        </pc:graphicFrameChg>
        <pc:cxnChg chg="add mod">
          <ac:chgData name="Gilbert, Christine (CEPI)" userId="20abcf52-a2a8-4e66-81fc-acddfc7ca086" providerId="ADAL" clId="{C1BE8A21-5366-4821-BCCF-E90FDBD889CD}" dt="2024-04-29T15:37:29.908" v="6883" actId="1076"/>
          <ac:cxnSpMkLst>
            <pc:docMk/>
            <pc:sldMk cId="37652354" sldId="273"/>
            <ac:cxnSpMk id="2" creationId="{1CA8CD80-72B9-8D78-BE01-44C51C40D5DE}"/>
          </ac:cxnSpMkLst>
        </pc:cxnChg>
        <pc:cxnChg chg="del">
          <ac:chgData name="Gilbert, Christine (CEPI)" userId="20abcf52-a2a8-4e66-81fc-acddfc7ca086" providerId="ADAL" clId="{C1BE8A21-5366-4821-BCCF-E90FDBD889CD}" dt="2024-04-29T15:31:43.945" v="6821" actId="478"/>
          <ac:cxnSpMkLst>
            <pc:docMk/>
            <pc:sldMk cId="37652354" sldId="273"/>
            <ac:cxnSpMk id="26" creationId="{B3D9C90F-81F6-1429-E8CE-0AAAE8C68BFE}"/>
          </ac:cxnSpMkLst>
        </pc:cxnChg>
        <pc:cxnChg chg="mod">
          <ac:chgData name="Gilbert, Christine (CEPI)" userId="20abcf52-a2a8-4e66-81fc-acddfc7ca086" providerId="ADAL" clId="{C1BE8A21-5366-4821-BCCF-E90FDBD889CD}" dt="2024-04-29T15:40:11.534" v="6941" actId="1076"/>
          <ac:cxnSpMkLst>
            <pc:docMk/>
            <pc:sldMk cId="37652354" sldId="273"/>
            <ac:cxnSpMk id="34" creationId="{032048A6-510F-C479-B141-015BC1D4049D}"/>
          </ac:cxnSpMkLst>
        </pc:cxnChg>
      </pc:sldChg>
      <pc:sldChg chg="addSp delSp modSp add mod">
        <pc:chgData name="Gilbert, Christine (CEPI)" userId="20abcf52-a2a8-4e66-81fc-acddfc7ca086" providerId="ADAL" clId="{C1BE8A21-5366-4821-BCCF-E90FDBD889CD}" dt="2024-04-29T17:55:01.872" v="13707" actId="1076"/>
        <pc:sldMkLst>
          <pc:docMk/>
          <pc:sldMk cId="3226482359" sldId="274"/>
        </pc:sldMkLst>
        <pc:spChg chg="mod">
          <ac:chgData name="Gilbert, Christine (CEPI)" userId="20abcf52-a2a8-4e66-81fc-acddfc7ca086" providerId="ADAL" clId="{C1BE8A21-5366-4821-BCCF-E90FDBD889CD}" dt="2024-04-29T17:14:31.785" v="11033" actId="20577"/>
          <ac:spMkLst>
            <pc:docMk/>
            <pc:sldMk cId="3226482359" sldId="274"/>
            <ac:spMk id="5" creationId="{E3D8AB97-D7A8-CD98-43A6-0F32EE487FC1}"/>
          </ac:spMkLst>
        </pc:spChg>
        <pc:spChg chg="add mod">
          <ac:chgData name="Gilbert, Christine (CEPI)" userId="20abcf52-a2a8-4e66-81fc-acddfc7ca086" providerId="ADAL" clId="{C1BE8A21-5366-4821-BCCF-E90FDBD889CD}" dt="2024-04-29T17:19:16.949" v="11230" actId="14100"/>
          <ac:spMkLst>
            <pc:docMk/>
            <pc:sldMk cId="3226482359" sldId="274"/>
            <ac:spMk id="6" creationId="{C9567289-32A6-7803-460B-78480A424A40}"/>
          </ac:spMkLst>
        </pc:spChg>
        <pc:spChg chg="mod">
          <ac:chgData name="Gilbert, Christine (CEPI)" userId="20abcf52-a2a8-4e66-81fc-acddfc7ca086" providerId="ADAL" clId="{C1BE8A21-5366-4821-BCCF-E90FDBD889CD}" dt="2024-04-29T17:54:56.115" v="13706" actId="14100"/>
          <ac:spMkLst>
            <pc:docMk/>
            <pc:sldMk cId="3226482359" sldId="274"/>
            <ac:spMk id="17" creationId="{A95861DF-C45E-20DD-59B7-DE55230E142F}"/>
          </ac:spMkLst>
        </pc:spChg>
        <pc:spChg chg="del">
          <ac:chgData name="Gilbert, Christine (CEPI)" userId="20abcf52-a2a8-4e66-81fc-acddfc7ca086" providerId="ADAL" clId="{C1BE8A21-5366-4821-BCCF-E90FDBD889CD}" dt="2024-04-29T17:17:02.261" v="11048" actId="478"/>
          <ac:spMkLst>
            <pc:docMk/>
            <pc:sldMk cId="3226482359" sldId="274"/>
            <ac:spMk id="23" creationId="{EF063737-341E-D299-2EC1-16423E44ED7B}"/>
          </ac:spMkLst>
        </pc:spChg>
        <pc:spChg chg="mod">
          <ac:chgData name="Gilbert, Christine (CEPI)" userId="20abcf52-a2a8-4e66-81fc-acddfc7ca086" providerId="ADAL" clId="{C1BE8A21-5366-4821-BCCF-E90FDBD889CD}" dt="2024-04-29T17:55:01.872" v="13707" actId="1076"/>
          <ac:spMkLst>
            <pc:docMk/>
            <pc:sldMk cId="3226482359" sldId="274"/>
            <ac:spMk id="24" creationId="{B4721D2B-28DC-01C6-8830-F65AF2323C1C}"/>
          </ac:spMkLst>
        </pc:spChg>
        <pc:grpChg chg="del">
          <ac:chgData name="Gilbert, Christine (CEPI)" userId="20abcf52-a2a8-4e66-81fc-acddfc7ca086" providerId="ADAL" clId="{C1BE8A21-5366-4821-BCCF-E90FDBD889CD}" dt="2024-04-29T17:15:41.211" v="11044" actId="478"/>
          <ac:grpSpMkLst>
            <pc:docMk/>
            <pc:sldMk cId="3226482359" sldId="274"/>
            <ac:grpSpMk id="22" creationId="{6E085F23-485A-DBA7-A8FC-ED3D135C1911}"/>
          </ac:grpSpMkLst>
        </pc:grpChg>
        <pc:graphicFrameChg chg="add del mod">
          <ac:chgData name="Gilbert, Christine (CEPI)" userId="20abcf52-a2a8-4e66-81fc-acddfc7ca086" providerId="ADAL" clId="{C1BE8A21-5366-4821-BCCF-E90FDBD889CD}" dt="2024-04-29T17:15:54.809" v="11047" actId="478"/>
          <ac:graphicFrameMkLst>
            <pc:docMk/>
            <pc:sldMk cId="3226482359" sldId="274"/>
            <ac:graphicFrameMk id="3" creationId="{65212055-520B-D4DF-E2C3-A95D146B84EB}"/>
          </ac:graphicFrameMkLst>
        </pc:graphicFrameChg>
        <pc:graphicFrameChg chg="mod modGraphic">
          <ac:chgData name="Gilbert, Christine (CEPI)" userId="20abcf52-a2a8-4e66-81fc-acddfc7ca086" providerId="ADAL" clId="{C1BE8A21-5366-4821-BCCF-E90FDBD889CD}" dt="2024-04-29T17:54:50.850" v="13704" actId="14734"/>
          <ac:graphicFrameMkLst>
            <pc:docMk/>
            <pc:sldMk cId="3226482359" sldId="274"/>
            <ac:graphicFrameMk id="14" creationId="{B53A60AB-1566-05FB-32E0-24F0355773C4}"/>
          </ac:graphicFrameMkLst>
        </pc:graphicFrameChg>
      </pc:sldChg>
      <pc:sldChg chg="addSp delSp modSp add mod ord">
        <pc:chgData name="Gilbert, Christine (CEPI)" userId="20abcf52-a2a8-4e66-81fc-acddfc7ca086" providerId="ADAL" clId="{C1BE8A21-5366-4821-BCCF-E90FDBD889CD}" dt="2024-04-29T20:25:59.247" v="19553" actId="20577"/>
        <pc:sldMkLst>
          <pc:docMk/>
          <pc:sldMk cId="716851795" sldId="275"/>
        </pc:sldMkLst>
        <pc:spChg chg="del">
          <ac:chgData name="Gilbert, Christine (CEPI)" userId="20abcf52-a2a8-4e66-81fc-acddfc7ca086" providerId="ADAL" clId="{C1BE8A21-5366-4821-BCCF-E90FDBD889CD}" dt="2024-04-29T18:10:04.894" v="14160" actId="478"/>
          <ac:spMkLst>
            <pc:docMk/>
            <pc:sldMk cId="716851795" sldId="275"/>
            <ac:spMk id="6" creationId="{B9246DFF-32E0-443B-FA35-8F2D993A2365}"/>
          </ac:spMkLst>
        </pc:spChg>
        <pc:spChg chg="mod">
          <ac:chgData name="Gilbert, Christine (CEPI)" userId="20abcf52-a2a8-4e66-81fc-acddfc7ca086" providerId="ADAL" clId="{C1BE8A21-5366-4821-BCCF-E90FDBD889CD}" dt="2024-04-29T20:17:43.897" v="19477" actId="1076"/>
          <ac:spMkLst>
            <pc:docMk/>
            <pc:sldMk cId="716851795" sldId="275"/>
            <ac:spMk id="13" creationId="{EA9C4FD3-BBB2-5EFA-4FBF-0D3A9F6461E7}"/>
          </ac:spMkLst>
        </pc:spChg>
        <pc:spChg chg="add mod">
          <ac:chgData name="Gilbert, Christine (CEPI)" userId="20abcf52-a2a8-4e66-81fc-acddfc7ca086" providerId="ADAL" clId="{C1BE8A21-5366-4821-BCCF-E90FDBD889CD}" dt="2024-04-29T20:25:59.247" v="19553" actId="20577"/>
          <ac:spMkLst>
            <pc:docMk/>
            <pc:sldMk cId="716851795" sldId="275"/>
            <ac:spMk id="15" creationId="{B74F7402-19F8-0FCE-289E-FFAFC56C64C2}"/>
          </ac:spMkLst>
        </pc:spChg>
        <pc:spChg chg="add del mod">
          <ac:chgData name="Gilbert, Christine (CEPI)" userId="20abcf52-a2a8-4e66-81fc-acddfc7ca086" providerId="ADAL" clId="{C1BE8A21-5366-4821-BCCF-E90FDBD889CD}" dt="2024-04-29T18:23:59.023" v="15242" actId="478"/>
          <ac:spMkLst>
            <pc:docMk/>
            <pc:sldMk cId="716851795" sldId="275"/>
            <ac:spMk id="17" creationId="{F6B70923-E296-B863-A341-A815AA148131}"/>
          </ac:spMkLst>
        </pc:spChg>
        <pc:grpChg chg="add del mod">
          <ac:chgData name="Gilbert, Christine (CEPI)" userId="20abcf52-a2a8-4e66-81fc-acddfc7ca086" providerId="ADAL" clId="{C1BE8A21-5366-4821-BCCF-E90FDBD889CD}" dt="2024-04-29T19:34:04.153" v="16817" actId="165"/>
          <ac:grpSpMkLst>
            <pc:docMk/>
            <pc:sldMk cId="716851795" sldId="275"/>
            <ac:grpSpMk id="25" creationId="{60611625-59F3-D05F-D7B2-F5B0FF83F607}"/>
          </ac:grpSpMkLst>
        </pc:grpChg>
        <pc:grpChg chg="add mod">
          <ac:chgData name="Gilbert, Christine (CEPI)" userId="20abcf52-a2a8-4e66-81fc-acddfc7ca086" providerId="ADAL" clId="{C1BE8A21-5366-4821-BCCF-E90FDBD889CD}" dt="2024-04-29T19:34:21.987" v="16824" actId="164"/>
          <ac:grpSpMkLst>
            <pc:docMk/>
            <pc:sldMk cId="716851795" sldId="275"/>
            <ac:grpSpMk id="26" creationId="{16B26F75-139C-3A8E-2AB0-E0370BCE1C70}"/>
          </ac:grpSpMkLst>
        </pc:grpChg>
        <pc:graphicFrameChg chg="del mod">
          <ac:chgData name="Gilbert, Christine (CEPI)" userId="20abcf52-a2a8-4e66-81fc-acddfc7ca086" providerId="ADAL" clId="{C1BE8A21-5366-4821-BCCF-E90FDBD889CD}" dt="2024-04-29T18:10:03.231" v="14159" actId="478"/>
          <ac:graphicFrameMkLst>
            <pc:docMk/>
            <pc:sldMk cId="716851795" sldId="275"/>
            <ac:graphicFrameMk id="2" creationId="{A7ADE5B5-0274-2C7F-1337-549E201A1108}"/>
          </ac:graphicFrameMkLst>
        </pc:graphicFrameChg>
        <pc:graphicFrameChg chg="add del mod modGraphic">
          <ac:chgData name="Gilbert, Christine (CEPI)" userId="20abcf52-a2a8-4e66-81fc-acddfc7ca086" providerId="ADAL" clId="{C1BE8A21-5366-4821-BCCF-E90FDBD889CD}" dt="2024-04-29T18:21:09.377" v="14791" actId="478"/>
          <ac:graphicFrameMkLst>
            <pc:docMk/>
            <pc:sldMk cId="716851795" sldId="275"/>
            <ac:graphicFrameMk id="3" creationId="{EDD76B13-7E35-0984-632B-5DF2519234FB}"/>
          </ac:graphicFrameMkLst>
        </pc:graphicFrameChg>
        <pc:graphicFrameChg chg="add del mod modGraphic">
          <ac:chgData name="Gilbert, Christine (CEPI)" userId="20abcf52-a2a8-4e66-81fc-acddfc7ca086" providerId="ADAL" clId="{C1BE8A21-5366-4821-BCCF-E90FDBD889CD}" dt="2024-04-29T19:30:57.699" v="16732" actId="21"/>
          <ac:graphicFrameMkLst>
            <pc:docMk/>
            <pc:sldMk cId="716851795" sldId="275"/>
            <ac:graphicFrameMk id="18" creationId="{695CFFF0-5B33-FFAA-9050-BBCBF851A38D}"/>
          </ac:graphicFrameMkLst>
        </pc:graphicFrameChg>
        <pc:graphicFrameChg chg="add mod modGraphic">
          <ac:chgData name="Gilbert, Christine (CEPI)" userId="20abcf52-a2a8-4e66-81fc-acddfc7ca086" providerId="ADAL" clId="{C1BE8A21-5366-4821-BCCF-E90FDBD889CD}" dt="2024-04-29T20:20:21.196" v="19480" actId="20577"/>
          <ac:graphicFrameMkLst>
            <pc:docMk/>
            <pc:sldMk cId="716851795" sldId="275"/>
            <ac:graphicFrameMk id="20" creationId="{449AA6C1-F1D1-79C2-6348-F07F4DAB830C}"/>
          </ac:graphicFrameMkLst>
        </pc:graphicFrameChg>
        <pc:picChg chg="add del mod">
          <ac:chgData name="Gilbert, Christine (CEPI)" userId="20abcf52-a2a8-4e66-81fc-acddfc7ca086" providerId="ADAL" clId="{C1BE8A21-5366-4821-BCCF-E90FDBD889CD}" dt="2024-04-29T18:13:40.918" v="14213" actId="478"/>
          <ac:picMkLst>
            <pc:docMk/>
            <pc:sldMk cId="716851795" sldId="275"/>
            <ac:picMk id="5" creationId="{0541DB84-933C-62EF-510F-F83FEF4D5273}"/>
          </ac:picMkLst>
        </pc:picChg>
        <pc:picChg chg="add del mod">
          <ac:chgData name="Gilbert, Christine (CEPI)" userId="20abcf52-a2a8-4e66-81fc-acddfc7ca086" providerId="ADAL" clId="{C1BE8A21-5366-4821-BCCF-E90FDBD889CD}" dt="2024-04-29T18:13:17.088" v="14206" actId="21"/>
          <ac:picMkLst>
            <pc:docMk/>
            <pc:sldMk cId="716851795" sldId="275"/>
            <ac:picMk id="8" creationId="{F729971F-EC72-7710-9A9F-F62FD001883C}"/>
          </ac:picMkLst>
        </pc:picChg>
        <pc:picChg chg="add del mod">
          <ac:chgData name="Gilbert, Christine (CEPI)" userId="20abcf52-a2a8-4e66-81fc-acddfc7ca086" providerId="ADAL" clId="{C1BE8A21-5366-4821-BCCF-E90FDBD889CD}" dt="2024-04-29T18:13:51.160" v="14215" actId="478"/>
          <ac:picMkLst>
            <pc:docMk/>
            <pc:sldMk cId="716851795" sldId="275"/>
            <ac:picMk id="9" creationId="{F729971F-EC72-7710-9A9F-F62FD001883C}"/>
          </ac:picMkLst>
        </pc:picChg>
        <pc:picChg chg="del">
          <ac:chgData name="Gilbert, Christine (CEPI)" userId="20abcf52-a2a8-4e66-81fc-acddfc7ca086" providerId="ADAL" clId="{C1BE8A21-5366-4821-BCCF-E90FDBD889CD}" dt="2024-04-29T18:09:53.349" v="14155" actId="478"/>
          <ac:picMkLst>
            <pc:docMk/>
            <pc:sldMk cId="716851795" sldId="275"/>
            <ac:picMk id="11" creationId="{304DBCD1-7563-6835-CB61-7816C162FFD8}"/>
          </ac:picMkLst>
        </pc:picChg>
        <pc:picChg chg="add del mod">
          <ac:chgData name="Gilbert, Christine (CEPI)" userId="20abcf52-a2a8-4e66-81fc-acddfc7ca086" providerId="ADAL" clId="{C1BE8A21-5366-4821-BCCF-E90FDBD889CD}" dt="2024-04-29T19:17:49.019" v="16368" actId="21"/>
          <ac:picMkLst>
            <pc:docMk/>
            <pc:sldMk cId="716851795" sldId="275"/>
            <ac:picMk id="12" creationId="{4B511B49-7C04-1719-2D4D-141A104FF57A}"/>
          </ac:picMkLst>
        </pc:picChg>
        <pc:picChg chg="add mod modCrop">
          <ac:chgData name="Gilbert, Christine (CEPI)" userId="20abcf52-a2a8-4e66-81fc-acddfc7ca086" providerId="ADAL" clId="{C1BE8A21-5366-4821-BCCF-E90FDBD889CD}" dt="2024-04-29T20:04:29.215" v="18169" actId="1076"/>
          <ac:picMkLst>
            <pc:docMk/>
            <pc:sldMk cId="716851795" sldId="275"/>
            <ac:picMk id="19" creationId="{565475E7-3060-57FB-17D5-75DBECBAFD7A}"/>
          </ac:picMkLst>
        </pc:picChg>
        <pc:cxnChg chg="add mod topLvl">
          <ac:chgData name="Gilbert, Christine (CEPI)" userId="20abcf52-a2a8-4e66-81fc-acddfc7ca086" providerId="ADAL" clId="{C1BE8A21-5366-4821-BCCF-E90FDBD889CD}" dt="2024-04-29T19:34:21.987" v="16824" actId="164"/>
          <ac:cxnSpMkLst>
            <pc:docMk/>
            <pc:sldMk cId="716851795" sldId="275"/>
            <ac:cxnSpMk id="21" creationId="{DF0B01FE-6F92-14EF-A57A-8E7FFC5BE64C}"/>
          </ac:cxnSpMkLst>
        </pc:cxnChg>
        <pc:cxnChg chg="add mod topLvl">
          <ac:chgData name="Gilbert, Christine (CEPI)" userId="20abcf52-a2a8-4e66-81fc-acddfc7ca086" providerId="ADAL" clId="{C1BE8A21-5366-4821-BCCF-E90FDBD889CD}" dt="2024-04-29T19:34:21.987" v="16824" actId="164"/>
          <ac:cxnSpMkLst>
            <pc:docMk/>
            <pc:sldMk cId="716851795" sldId="275"/>
            <ac:cxnSpMk id="22" creationId="{60DEE3AD-8E45-2688-0680-7AC8148FBC49}"/>
          </ac:cxnSpMkLst>
        </pc:cxnChg>
        <pc:cxnChg chg="add mod topLvl">
          <ac:chgData name="Gilbert, Christine (CEPI)" userId="20abcf52-a2a8-4e66-81fc-acddfc7ca086" providerId="ADAL" clId="{C1BE8A21-5366-4821-BCCF-E90FDBD889CD}" dt="2024-04-29T19:34:21.987" v="16824" actId="164"/>
          <ac:cxnSpMkLst>
            <pc:docMk/>
            <pc:sldMk cId="716851795" sldId="275"/>
            <ac:cxnSpMk id="23" creationId="{A94AFC80-F4EF-23BC-27B5-DF5C5005C47F}"/>
          </ac:cxnSpMkLst>
        </pc:cxnChg>
        <pc:cxnChg chg="add mod topLvl">
          <ac:chgData name="Gilbert, Christine (CEPI)" userId="20abcf52-a2a8-4e66-81fc-acddfc7ca086" providerId="ADAL" clId="{C1BE8A21-5366-4821-BCCF-E90FDBD889CD}" dt="2024-04-29T19:34:21.987" v="16824" actId="164"/>
          <ac:cxnSpMkLst>
            <pc:docMk/>
            <pc:sldMk cId="716851795" sldId="275"/>
            <ac:cxnSpMk id="24" creationId="{86E0D5E4-B0A3-0D0C-2F63-1A32107B8780}"/>
          </ac:cxnSpMkLst>
        </pc:cxnChg>
      </pc:sldChg>
      <pc:sldChg chg="addSp delSp modSp add del mod">
        <pc:chgData name="Gilbert, Christine (CEPI)" userId="20abcf52-a2a8-4e66-81fc-acddfc7ca086" providerId="ADAL" clId="{C1BE8A21-5366-4821-BCCF-E90FDBD889CD}" dt="2024-04-29T20:28:00.977" v="19567" actId="47"/>
        <pc:sldMkLst>
          <pc:docMk/>
          <pc:sldMk cId="1463771792" sldId="276"/>
        </pc:sldMkLst>
        <pc:spChg chg="del">
          <ac:chgData name="Gilbert, Christine (CEPI)" userId="20abcf52-a2a8-4e66-81fc-acddfc7ca086" providerId="ADAL" clId="{C1BE8A21-5366-4821-BCCF-E90FDBD889CD}" dt="2024-04-29T19:39:54.766" v="17560" actId="478"/>
          <ac:spMkLst>
            <pc:docMk/>
            <pc:sldMk cId="1463771792" sldId="276"/>
            <ac:spMk id="3" creationId="{23FB826F-D02E-770D-EA33-E3327070105D}"/>
          </ac:spMkLst>
        </pc:spChg>
        <pc:spChg chg="del mod">
          <ac:chgData name="Gilbert, Christine (CEPI)" userId="20abcf52-a2a8-4e66-81fc-acddfc7ca086" providerId="ADAL" clId="{C1BE8A21-5366-4821-BCCF-E90FDBD889CD}" dt="2024-04-29T20:09:55.807" v="18692" actId="478"/>
          <ac:spMkLst>
            <pc:docMk/>
            <pc:sldMk cId="1463771792" sldId="276"/>
            <ac:spMk id="4" creationId="{687DE628-35A0-B839-F300-9D4105B82EB4}"/>
          </ac:spMkLst>
        </pc:spChg>
        <pc:spChg chg="del mod">
          <ac:chgData name="Gilbert, Christine (CEPI)" userId="20abcf52-a2a8-4e66-81fc-acddfc7ca086" providerId="ADAL" clId="{C1BE8A21-5366-4821-BCCF-E90FDBD889CD}" dt="2024-04-29T20:09:56.846" v="18693" actId="478"/>
          <ac:spMkLst>
            <pc:docMk/>
            <pc:sldMk cId="1463771792" sldId="276"/>
            <ac:spMk id="5" creationId="{EBBE7657-38BD-6E6A-BC9B-E4C1F3766B08}"/>
          </ac:spMkLst>
        </pc:spChg>
        <pc:spChg chg="del mod">
          <ac:chgData name="Gilbert, Christine (CEPI)" userId="20abcf52-a2a8-4e66-81fc-acddfc7ca086" providerId="ADAL" clId="{C1BE8A21-5366-4821-BCCF-E90FDBD889CD}" dt="2024-04-29T20:08:27.932" v="18566" actId="478"/>
          <ac:spMkLst>
            <pc:docMk/>
            <pc:sldMk cId="1463771792" sldId="276"/>
            <ac:spMk id="7" creationId="{07A42473-2860-9185-4F58-5AF9939FAA16}"/>
          </ac:spMkLst>
        </pc:spChg>
        <pc:spChg chg="mod">
          <ac:chgData name="Gilbert, Christine (CEPI)" userId="20abcf52-a2a8-4e66-81fc-acddfc7ca086" providerId="ADAL" clId="{C1BE8A21-5366-4821-BCCF-E90FDBD889CD}" dt="2024-04-29T20:27:03.361" v="19559" actId="14100"/>
          <ac:spMkLst>
            <pc:docMk/>
            <pc:sldMk cId="1463771792" sldId="276"/>
            <ac:spMk id="13" creationId="{0E1FD15D-FEAC-8C30-EEED-57F51DBE2933}"/>
          </ac:spMkLst>
        </pc:spChg>
        <pc:spChg chg="del">
          <ac:chgData name="Gilbert, Christine (CEPI)" userId="20abcf52-a2a8-4e66-81fc-acddfc7ca086" providerId="ADAL" clId="{C1BE8A21-5366-4821-BCCF-E90FDBD889CD}" dt="2024-04-29T19:40:38.280" v="17656" actId="21"/>
          <ac:spMkLst>
            <pc:docMk/>
            <pc:sldMk cId="1463771792" sldId="276"/>
            <ac:spMk id="14" creationId="{8E489C11-312B-3897-BAFC-47604010C05C}"/>
          </ac:spMkLst>
        </pc:spChg>
        <pc:spChg chg="add mod">
          <ac:chgData name="Gilbert, Christine (CEPI)" userId="20abcf52-a2a8-4e66-81fc-acddfc7ca086" providerId="ADAL" clId="{C1BE8A21-5366-4821-BCCF-E90FDBD889CD}" dt="2024-04-29T20:08:55.754" v="18586" actId="14100"/>
          <ac:spMkLst>
            <pc:docMk/>
            <pc:sldMk cId="1463771792" sldId="276"/>
            <ac:spMk id="15" creationId="{1AA47EBA-7FF7-5E1E-0913-5011AAD0759F}"/>
          </ac:spMkLst>
        </pc:spChg>
        <pc:grpChg chg="add del mod">
          <ac:chgData name="Gilbert, Christine (CEPI)" userId="20abcf52-a2a8-4e66-81fc-acddfc7ca086" providerId="ADAL" clId="{C1BE8A21-5366-4821-BCCF-E90FDBD889CD}" dt="2024-04-29T20:27:26.326" v="19560" actId="478"/>
          <ac:grpSpMkLst>
            <pc:docMk/>
            <pc:sldMk cId="1463771792" sldId="276"/>
            <ac:grpSpMk id="6" creationId="{D32EC80E-CDEB-58CC-3FEE-A5C24E75E2A5}"/>
          </ac:grpSpMkLst>
        </pc:grpChg>
        <pc:graphicFrameChg chg="add del mod modGraphic">
          <ac:chgData name="Gilbert, Christine (CEPI)" userId="20abcf52-a2a8-4e66-81fc-acddfc7ca086" providerId="ADAL" clId="{C1BE8A21-5366-4821-BCCF-E90FDBD889CD}" dt="2024-04-29T20:27:26.326" v="19560" actId="478"/>
          <ac:graphicFrameMkLst>
            <pc:docMk/>
            <pc:sldMk cId="1463771792" sldId="276"/>
            <ac:graphicFrameMk id="2" creationId="{F34CA3EE-B8AF-A4C6-B661-D40A53B0171D}"/>
          </ac:graphicFrameMkLst>
        </pc:graphicFrameChg>
        <pc:picChg chg="del">
          <ac:chgData name="Gilbert, Christine (CEPI)" userId="20abcf52-a2a8-4e66-81fc-acddfc7ca086" providerId="ADAL" clId="{C1BE8A21-5366-4821-BCCF-E90FDBD889CD}" dt="2024-04-29T19:40:38.280" v="17656" actId="21"/>
          <ac:picMkLst>
            <pc:docMk/>
            <pc:sldMk cId="1463771792" sldId="276"/>
            <ac:picMk id="12" creationId="{A7943199-ECF8-64CC-B543-1E027F83756C}"/>
          </ac:picMkLst>
        </pc:picChg>
        <pc:cxnChg chg="mod">
          <ac:chgData name="Gilbert, Christine (CEPI)" userId="20abcf52-a2a8-4e66-81fc-acddfc7ca086" providerId="ADAL" clId="{C1BE8A21-5366-4821-BCCF-E90FDBD889CD}" dt="2024-04-29T19:42:08.767" v="17719"/>
          <ac:cxnSpMkLst>
            <pc:docMk/>
            <pc:sldMk cId="1463771792" sldId="276"/>
            <ac:cxnSpMk id="8" creationId="{61AA0121-CFEA-E05C-F7D9-820447489893}"/>
          </ac:cxnSpMkLst>
        </pc:cxnChg>
        <pc:cxnChg chg="mod">
          <ac:chgData name="Gilbert, Christine (CEPI)" userId="20abcf52-a2a8-4e66-81fc-acddfc7ca086" providerId="ADAL" clId="{C1BE8A21-5366-4821-BCCF-E90FDBD889CD}" dt="2024-04-29T19:42:08.767" v="17719"/>
          <ac:cxnSpMkLst>
            <pc:docMk/>
            <pc:sldMk cId="1463771792" sldId="276"/>
            <ac:cxnSpMk id="9" creationId="{5FB4FEF7-4DAC-AEF4-71F7-1B7B0936FFF9}"/>
          </ac:cxnSpMkLst>
        </pc:cxnChg>
        <pc:cxnChg chg="mod">
          <ac:chgData name="Gilbert, Christine (CEPI)" userId="20abcf52-a2a8-4e66-81fc-acddfc7ca086" providerId="ADAL" clId="{C1BE8A21-5366-4821-BCCF-E90FDBD889CD}" dt="2024-04-29T19:42:08.767" v="17719"/>
          <ac:cxnSpMkLst>
            <pc:docMk/>
            <pc:sldMk cId="1463771792" sldId="276"/>
            <ac:cxnSpMk id="10" creationId="{CAA72BFC-7268-0E4F-F65C-2B3AF3680750}"/>
          </ac:cxnSpMkLst>
        </pc:cxnChg>
        <pc:cxnChg chg="mod">
          <ac:chgData name="Gilbert, Christine (CEPI)" userId="20abcf52-a2a8-4e66-81fc-acddfc7ca086" providerId="ADAL" clId="{C1BE8A21-5366-4821-BCCF-E90FDBD889CD}" dt="2024-04-29T19:42:08.767" v="17719"/>
          <ac:cxnSpMkLst>
            <pc:docMk/>
            <pc:sldMk cId="1463771792" sldId="276"/>
            <ac:cxnSpMk id="11" creationId="{627E5D38-9EF4-16C2-C2FC-2A68BC295E25}"/>
          </ac:cxnSpMkLst>
        </pc:cxnChg>
      </pc:sldChg>
      <pc:sldChg chg="addSp delSp modSp add mod ord">
        <pc:chgData name="Gilbert, Christine (CEPI)" userId="20abcf52-a2a8-4e66-81fc-acddfc7ca086" providerId="ADAL" clId="{C1BE8A21-5366-4821-BCCF-E90FDBD889CD}" dt="2024-04-29T20:43:37.779" v="21274" actId="20577"/>
        <pc:sldMkLst>
          <pc:docMk/>
          <pc:sldMk cId="2190330823" sldId="277"/>
        </pc:sldMkLst>
        <pc:spChg chg="add mod">
          <ac:chgData name="Gilbert, Christine (CEPI)" userId="20abcf52-a2a8-4e66-81fc-acddfc7ca086" providerId="ADAL" clId="{C1BE8A21-5366-4821-BCCF-E90FDBD889CD}" dt="2024-04-29T20:40:48.021" v="20750" actId="6549"/>
          <ac:spMkLst>
            <pc:docMk/>
            <pc:sldMk cId="2190330823" sldId="277"/>
            <ac:spMk id="3" creationId="{7022D328-635C-5B6A-28F8-6C5EC2B5E4AC}"/>
          </ac:spMkLst>
        </pc:spChg>
        <pc:spChg chg="mod">
          <ac:chgData name="Gilbert, Christine (CEPI)" userId="20abcf52-a2a8-4e66-81fc-acddfc7ca086" providerId="ADAL" clId="{C1BE8A21-5366-4821-BCCF-E90FDBD889CD}" dt="2024-04-29T20:29:15.517" v="19639" actId="20577"/>
          <ac:spMkLst>
            <pc:docMk/>
            <pc:sldMk cId="2190330823" sldId="277"/>
            <ac:spMk id="4" creationId="{3CF67532-4656-0A18-EFA7-A055A474F64B}"/>
          </ac:spMkLst>
        </pc:spChg>
        <pc:spChg chg="mod">
          <ac:chgData name="Gilbert, Christine (CEPI)" userId="20abcf52-a2a8-4e66-81fc-acddfc7ca086" providerId="ADAL" clId="{C1BE8A21-5366-4821-BCCF-E90FDBD889CD}" dt="2024-04-29T20:31:22.138" v="19856" actId="20577"/>
          <ac:spMkLst>
            <pc:docMk/>
            <pc:sldMk cId="2190330823" sldId="277"/>
            <ac:spMk id="5" creationId="{95DC2402-C710-7EE6-2CD9-CC76567BC641}"/>
          </ac:spMkLst>
        </pc:spChg>
        <pc:spChg chg="add mod">
          <ac:chgData name="Gilbert, Christine (CEPI)" userId="20abcf52-a2a8-4e66-81fc-acddfc7ca086" providerId="ADAL" clId="{C1BE8A21-5366-4821-BCCF-E90FDBD889CD}" dt="2024-04-29T20:43:37.779" v="21274" actId="20577"/>
          <ac:spMkLst>
            <pc:docMk/>
            <pc:sldMk cId="2190330823" sldId="277"/>
            <ac:spMk id="7" creationId="{6CD6C5C7-345F-00DC-DD2C-AA677B77F9F7}"/>
          </ac:spMkLst>
        </pc:spChg>
        <pc:spChg chg="add del mod">
          <ac:chgData name="Gilbert, Christine (CEPI)" userId="20abcf52-a2a8-4e66-81fc-acddfc7ca086" providerId="ADAL" clId="{C1BE8A21-5366-4821-BCCF-E90FDBD889CD}" dt="2024-04-29T20:30:05.316" v="19657" actId="478"/>
          <ac:spMkLst>
            <pc:docMk/>
            <pc:sldMk cId="2190330823" sldId="277"/>
            <ac:spMk id="12" creationId="{B2950D45-3F0B-A00D-A213-2B1ABA8DFE9B}"/>
          </ac:spMkLst>
        </pc:spChg>
        <pc:spChg chg="del">
          <ac:chgData name="Gilbert, Christine (CEPI)" userId="20abcf52-a2a8-4e66-81fc-acddfc7ca086" providerId="ADAL" clId="{C1BE8A21-5366-4821-BCCF-E90FDBD889CD}" dt="2024-04-29T20:23:27.943" v="19539" actId="478"/>
          <ac:spMkLst>
            <pc:docMk/>
            <pc:sldMk cId="2190330823" sldId="277"/>
            <ac:spMk id="13" creationId="{EB850C4B-42A5-A76F-1350-CE2FBA2D2716}"/>
          </ac:spMkLst>
        </pc:spChg>
        <pc:grpChg chg="del">
          <ac:chgData name="Gilbert, Christine (CEPI)" userId="20abcf52-a2a8-4e66-81fc-acddfc7ca086" providerId="ADAL" clId="{C1BE8A21-5366-4821-BCCF-E90FDBD889CD}" dt="2024-04-29T20:23:55.440" v="19542" actId="478"/>
          <ac:grpSpMkLst>
            <pc:docMk/>
            <pc:sldMk cId="2190330823" sldId="277"/>
            <ac:grpSpMk id="6" creationId="{2BB5F615-FD5C-849C-74A8-B5BD77D03CA9}"/>
          </ac:grpSpMkLst>
        </pc:grpChg>
        <pc:graphicFrameChg chg="del">
          <ac:chgData name="Gilbert, Christine (CEPI)" userId="20abcf52-a2a8-4e66-81fc-acddfc7ca086" providerId="ADAL" clId="{C1BE8A21-5366-4821-BCCF-E90FDBD889CD}" dt="2024-04-29T20:23:55.440" v="19542" actId="478"/>
          <ac:graphicFrameMkLst>
            <pc:docMk/>
            <pc:sldMk cId="2190330823" sldId="277"/>
            <ac:graphicFrameMk id="2" creationId="{621FDB2B-4D0D-AFFF-4195-1A4E68BDF22E}"/>
          </ac:graphicFrameMkLst>
        </pc:graphicFrameChg>
      </pc:sldChg>
      <pc:sldChg chg="addSp delSp modSp add mod">
        <pc:chgData name="Gilbert, Christine (CEPI)" userId="20abcf52-a2a8-4e66-81fc-acddfc7ca086" providerId="ADAL" clId="{C1BE8A21-5366-4821-BCCF-E90FDBD889CD}" dt="2024-04-29T20:27:54.785" v="19566" actId="1076"/>
        <pc:sldMkLst>
          <pc:docMk/>
          <pc:sldMk cId="3127364216" sldId="278"/>
        </pc:sldMkLst>
        <pc:spChg chg="add mod">
          <ac:chgData name="Gilbert, Christine (CEPI)" userId="20abcf52-a2a8-4e66-81fc-acddfc7ca086" providerId="ADAL" clId="{C1BE8A21-5366-4821-BCCF-E90FDBD889CD}" dt="2024-04-29T20:27:54.785" v="19566" actId="1076"/>
          <ac:spMkLst>
            <pc:docMk/>
            <pc:sldMk cId="3127364216" sldId="278"/>
            <ac:spMk id="2" creationId="{D7CCF932-5359-C284-4756-884CC9D212B2}"/>
          </ac:spMkLst>
        </pc:spChg>
        <pc:spChg chg="add mod">
          <ac:chgData name="Gilbert, Christine (CEPI)" userId="20abcf52-a2a8-4e66-81fc-acddfc7ca086" providerId="ADAL" clId="{C1BE8A21-5366-4821-BCCF-E90FDBD889CD}" dt="2024-04-29T20:27:47.316" v="19565"/>
          <ac:spMkLst>
            <pc:docMk/>
            <pc:sldMk cId="3127364216" sldId="278"/>
            <ac:spMk id="3" creationId="{5A2549D0-BBEA-6428-432A-A590DCA6F057}"/>
          </ac:spMkLst>
        </pc:spChg>
        <pc:spChg chg="del">
          <ac:chgData name="Gilbert, Christine (CEPI)" userId="20abcf52-a2a8-4e66-81fc-acddfc7ca086" providerId="ADAL" clId="{C1BE8A21-5366-4821-BCCF-E90FDBD889CD}" dt="2024-04-29T20:27:39.857" v="19564" actId="478"/>
          <ac:spMkLst>
            <pc:docMk/>
            <pc:sldMk cId="3127364216" sldId="278"/>
            <ac:spMk id="13" creationId="{07F809A2-D65B-6923-21AD-3DF725A12337}"/>
          </ac:spMkLst>
        </pc:spChg>
        <pc:spChg chg="del">
          <ac:chgData name="Gilbert, Christine (CEPI)" userId="20abcf52-a2a8-4e66-81fc-acddfc7ca086" providerId="ADAL" clId="{C1BE8A21-5366-4821-BCCF-E90FDBD889CD}" dt="2024-04-29T20:27:38.202" v="19563" actId="478"/>
          <ac:spMkLst>
            <pc:docMk/>
            <pc:sldMk cId="3127364216" sldId="278"/>
            <ac:spMk id="15" creationId="{9F4D7105-6D90-B085-77E6-FF28D5300616}"/>
          </ac:spMkLst>
        </pc:spChg>
        <pc:picChg chg="del">
          <ac:chgData name="Gilbert, Christine (CEPI)" userId="20abcf52-a2a8-4e66-81fc-acddfc7ca086" providerId="ADAL" clId="{C1BE8A21-5366-4821-BCCF-E90FDBD889CD}" dt="2024-04-29T20:27:36.530" v="19562" actId="478"/>
          <ac:picMkLst>
            <pc:docMk/>
            <pc:sldMk cId="3127364216" sldId="278"/>
            <ac:picMk id="19" creationId="{6ED3E9DB-0BFF-77B1-A42E-045AF8DF261A}"/>
          </ac:picMkLst>
        </pc:picChg>
      </pc:sldChg>
    </pc:docChg>
  </pc:docChgLst>
  <pc:docChgLst>
    <pc:chgData name="Robinson, Annette (CEPI)" userId="S::robinsona2@michigan.gov::0ec341b4-f7a6-4009-9a53-7f65ea86550b" providerId="AD" clId="Web-{81614CD7-9241-3E48-CC0F-89D0577AE3B8}"/>
    <pc:docChg chg="modSld">
      <pc:chgData name="Robinson, Annette (CEPI)" userId="S::robinsona2@michigan.gov::0ec341b4-f7a6-4009-9a53-7f65ea86550b" providerId="AD" clId="Web-{81614CD7-9241-3E48-CC0F-89D0577AE3B8}" dt="2024-05-23T19:04:06.294" v="132" actId="20577"/>
      <pc:docMkLst>
        <pc:docMk/>
      </pc:docMkLst>
      <pc:sldChg chg="addSp modSp">
        <pc:chgData name="Robinson, Annette (CEPI)" userId="S::robinsona2@michigan.gov::0ec341b4-f7a6-4009-9a53-7f65ea86550b" providerId="AD" clId="Web-{81614CD7-9241-3E48-CC0F-89D0577AE3B8}" dt="2024-05-23T19:04:06.294" v="132" actId="20577"/>
        <pc:sldMkLst>
          <pc:docMk/>
          <pc:sldMk cId="2084767785" sldId="287"/>
        </pc:sldMkLst>
        <pc:spChg chg="add mod">
          <ac:chgData name="Robinson, Annette (CEPI)" userId="S::robinsona2@michigan.gov::0ec341b4-f7a6-4009-9a53-7f65ea86550b" providerId="AD" clId="Web-{81614CD7-9241-3E48-CC0F-89D0577AE3B8}" dt="2024-05-23T19:04:06.294" v="132" actId="20577"/>
          <ac:spMkLst>
            <pc:docMk/>
            <pc:sldMk cId="2084767785" sldId="287"/>
            <ac:spMk id="3" creationId="{221421D0-A4EC-3FF4-6593-B5891213627B}"/>
          </ac:spMkLst>
        </pc:spChg>
      </pc:sldChg>
    </pc:docChg>
  </pc:docChgLst>
  <pc:docChgLst>
    <pc:chgData name="Robinson, Annette (CEPI)" userId="S::robinsona2@michigan.gov::0ec341b4-f7a6-4009-9a53-7f65ea86550b" providerId="AD" clId="Web-{CDF1B1BC-7110-904B-9F43-AA82E50FCFD2}"/>
    <pc:docChg chg="modSld">
      <pc:chgData name="Robinson, Annette (CEPI)" userId="S::robinsona2@michigan.gov::0ec341b4-f7a6-4009-9a53-7f65ea86550b" providerId="AD" clId="Web-{CDF1B1BC-7110-904B-9F43-AA82E50FCFD2}" dt="2024-05-16T18:01:55.182" v="0"/>
      <pc:docMkLst>
        <pc:docMk/>
      </pc:docMkLst>
      <pc:sldChg chg="delSp">
        <pc:chgData name="Robinson, Annette (CEPI)" userId="S::robinsona2@michigan.gov::0ec341b4-f7a6-4009-9a53-7f65ea86550b" providerId="AD" clId="Web-{CDF1B1BC-7110-904B-9F43-AA82E50FCFD2}" dt="2024-05-16T18:01:55.182" v="0"/>
        <pc:sldMkLst>
          <pc:docMk/>
          <pc:sldMk cId="2190330823" sldId="277"/>
        </pc:sldMkLst>
        <pc:spChg chg="del">
          <ac:chgData name="Robinson, Annette (CEPI)" userId="S::robinsona2@michigan.gov::0ec341b4-f7a6-4009-9a53-7f65ea86550b" providerId="AD" clId="Web-{CDF1B1BC-7110-904B-9F43-AA82E50FCFD2}" dt="2024-05-16T18:01:55.182" v="0"/>
          <ac:spMkLst>
            <pc:docMk/>
            <pc:sldMk cId="2190330823" sldId="277"/>
            <ac:spMk id="2" creationId="{316568DE-3B62-2EE1-AC53-65D561AC3443}"/>
          </ac:spMkLst>
        </pc:spChg>
      </pc:sldChg>
    </pc:docChg>
  </pc:docChgLst>
  <pc:docChgLst>
    <pc:chgData name="Gilbert, Christine (CEPI)" userId="S::gilbertc6@michigan.gov::20abcf52-a2a8-4e66-81fc-acddfc7ca086" providerId="AD" clId="Web-{5FB491A4-E251-84D4-FD79-C134B5A3B08C}"/>
    <pc:docChg chg="modSld">
      <pc:chgData name="Gilbert, Christine (CEPI)" userId="S::gilbertc6@michigan.gov::20abcf52-a2a8-4e66-81fc-acddfc7ca086" providerId="AD" clId="Web-{5FB491A4-E251-84D4-FD79-C134B5A3B08C}" dt="2024-06-04T21:07:45.652" v="90" actId="20577"/>
      <pc:docMkLst>
        <pc:docMk/>
      </pc:docMkLst>
      <pc:sldChg chg="modSp">
        <pc:chgData name="Gilbert, Christine (CEPI)" userId="S::gilbertc6@michigan.gov::20abcf52-a2a8-4e66-81fc-acddfc7ca086" providerId="AD" clId="Web-{5FB491A4-E251-84D4-FD79-C134B5A3B08C}" dt="2024-06-04T15:53:16.510" v="17" actId="20577"/>
        <pc:sldMkLst>
          <pc:docMk/>
          <pc:sldMk cId="2795486436" sldId="281"/>
        </pc:sldMkLst>
        <pc:spChg chg="mod">
          <ac:chgData name="Gilbert, Christine (CEPI)" userId="S::gilbertc6@michigan.gov::20abcf52-a2a8-4e66-81fc-acddfc7ca086" providerId="AD" clId="Web-{5FB491A4-E251-84D4-FD79-C134B5A3B08C}" dt="2024-06-04T15:53:16.510" v="17" actId="20577"/>
          <ac:spMkLst>
            <pc:docMk/>
            <pc:sldMk cId="2795486436" sldId="281"/>
            <ac:spMk id="6" creationId="{F3A8B5C5-C992-A47F-C3AE-39DECEDAB960}"/>
          </ac:spMkLst>
        </pc:spChg>
      </pc:sldChg>
      <pc:sldChg chg="modSp">
        <pc:chgData name="Gilbert, Christine (CEPI)" userId="S::gilbertc6@michigan.gov::20abcf52-a2a8-4e66-81fc-acddfc7ca086" providerId="AD" clId="Web-{5FB491A4-E251-84D4-FD79-C134B5A3B08C}" dt="2024-06-04T21:06:57.152" v="86"/>
        <pc:sldMkLst>
          <pc:docMk/>
          <pc:sldMk cId="2084767785" sldId="287"/>
        </pc:sldMkLst>
        <pc:graphicFrameChg chg="mod modGraphic">
          <ac:chgData name="Gilbert, Christine (CEPI)" userId="S::gilbertc6@michigan.gov::20abcf52-a2a8-4e66-81fc-acddfc7ca086" providerId="AD" clId="Web-{5FB491A4-E251-84D4-FD79-C134B5A3B08C}" dt="2024-06-04T21:06:57.152" v="86"/>
          <ac:graphicFrameMkLst>
            <pc:docMk/>
            <pc:sldMk cId="2084767785" sldId="287"/>
            <ac:graphicFrameMk id="2" creationId="{2F16189F-5943-1DAE-70B2-6EB7C55EBE3F}"/>
          </ac:graphicFrameMkLst>
        </pc:graphicFrameChg>
      </pc:sldChg>
      <pc:sldChg chg="modSp">
        <pc:chgData name="Gilbert, Christine (CEPI)" userId="S::gilbertc6@michigan.gov::20abcf52-a2a8-4e66-81fc-acddfc7ca086" providerId="AD" clId="Web-{5FB491A4-E251-84D4-FD79-C134B5A3B08C}" dt="2024-06-04T21:07:45.652" v="90" actId="20577"/>
        <pc:sldMkLst>
          <pc:docMk/>
          <pc:sldMk cId="2490970360" sldId="288"/>
        </pc:sldMkLst>
        <pc:spChg chg="mod">
          <ac:chgData name="Gilbert, Christine (CEPI)" userId="S::gilbertc6@michigan.gov::20abcf52-a2a8-4e66-81fc-acddfc7ca086" providerId="AD" clId="Web-{5FB491A4-E251-84D4-FD79-C134B5A3B08C}" dt="2024-06-04T21:07:45.652" v="90" actId="20577"/>
          <ac:spMkLst>
            <pc:docMk/>
            <pc:sldMk cId="2490970360" sldId="288"/>
            <ac:spMk id="7" creationId="{E9365D8D-176F-CF03-7BA8-BD0AF589FDB2}"/>
          </ac:spMkLst>
        </pc:spChg>
      </pc:sldChg>
    </pc:docChg>
  </pc:docChgLst>
  <pc:docChgLst>
    <pc:chgData name="Robinson, Annette (CEPI)" userId="S::robinsona2@michigan.gov::0ec341b4-f7a6-4009-9a53-7f65ea86550b" providerId="AD" clId="Web-{A6F52AD0-2552-3F3B-E813-F2EB4C85FADB}"/>
    <pc:docChg chg="addSld modSld">
      <pc:chgData name="Robinson, Annette (CEPI)" userId="S::robinsona2@michigan.gov::0ec341b4-f7a6-4009-9a53-7f65ea86550b" providerId="AD" clId="Web-{A6F52AD0-2552-3F3B-E813-F2EB4C85FADB}" dt="2024-05-02T19:59:15.556" v="172" actId="20577"/>
      <pc:docMkLst>
        <pc:docMk/>
      </pc:docMkLst>
      <pc:sldChg chg="addSp modSp">
        <pc:chgData name="Robinson, Annette (CEPI)" userId="S::robinsona2@michigan.gov::0ec341b4-f7a6-4009-9a53-7f65ea86550b" providerId="AD" clId="Web-{A6F52AD0-2552-3F3B-E813-F2EB4C85FADB}" dt="2024-05-02T19:28:29.128" v="11" actId="1076"/>
        <pc:sldMkLst>
          <pc:docMk/>
          <pc:sldMk cId="2190330823" sldId="277"/>
        </pc:sldMkLst>
        <pc:spChg chg="add mod">
          <ac:chgData name="Robinson, Annette (CEPI)" userId="S::robinsona2@michigan.gov::0ec341b4-f7a6-4009-9a53-7f65ea86550b" providerId="AD" clId="Web-{A6F52AD0-2552-3F3B-E813-F2EB4C85FADB}" dt="2024-05-02T19:28:29.128" v="11" actId="1076"/>
          <ac:spMkLst>
            <pc:docMk/>
            <pc:sldMk cId="2190330823" sldId="277"/>
            <ac:spMk id="2" creationId="{316568DE-3B62-2EE1-AC53-65D561AC3443}"/>
          </ac:spMkLst>
        </pc:spChg>
      </pc:sldChg>
      <pc:sldChg chg="delSp modSp add replId">
        <pc:chgData name="Robinson, Annette (CEPI)" userId="S::robinsona2@michigan.gov::0ec341b4-f7a6-4009-9a53-7f65ea86550b" providerId="AD" clId="Web-{A6F52AD0-2552-3F3B-E813-F2EB4C85FADB}" dt="2024-05-02T19:59:15.556" v="172" actId="20577"/>
        <pc:sldMkLst>
          <pc:docMk/>
          <pc:sldMk cId="2946487108" sldId="279"/>
        </pc:sldMkLst>
        <pc:spChg chg="mod">
          <ac:chgData name="Robinson, Annette (CEPI)" userId="S::robinsona2@michigan.gov::0ec341b4-f7a6-4009-9a53-7f65ea86550b" providerId="AD" clId="Web-{A6F52AD0-2552-3F3B-E813-F2EB4C85FADB}" dt="2024-05-02T19:59:15.556" v="172" actId="20577"/>
          <ac:spMkLst>
            <pc:docMk/>
            <pc:sldMk cId="2946487108" sldId="279"/>
            <ac:spMk id="2" creationId="{242B6661-7A87-DDEB-6E07-EEBEEC69FEEC}"/>
          </ac:spMkLst>
        </pc:spChg>
        <pc:spChg chg="del">
          <ac:chgData name="Robinson, Annette (CEPI)" userId="S::robinsona2@michigan.gov::0ec341b4-f7a6-4009-9a53-7f65ea86550b" providerId="AD" clId="Web-{A6F52AD0-2552-3F3B-E813-F2EB4C85FADB}" dt="2024-05-02T19:33:12.438" v="139"/>
          <ac:spMkLst>
            <pc:docMk/>
            <pc:sldMk cId="2946487108" sldId="279"/>
            <ac:spMk id="3" creationId="{57DA85AB-284C-801E-1335-69870D24FEED}"/>
          </ac:spMkLst>
        </pc:spChg>
        <pc:spChg chg="mod">
          <ac:chgData name="Robinson, Annette (CEPI)" userId="S::robinsona2@michigan.gov::0ec341b4-f7a6-4009-9a53-7f65ea86550b" providerId="AD" clId="Web-{A6F52AD0-2552-3F3B-E813-F2EB4C85FADB}" dt="2024-05-02T19:29:03.847" v="14" actId="20577"/>
          <ac:spMkLst>
            <pc:docMk/>
            <pc:sldMk cId="2946487108" sldId="279"/>
            <ac:spMk id="4" creationId="{70D559E0-3A48-F293-AE89-11CCEDF1C223}"/>
          </ac:spMkLst>
        </pc:spChg>
      </pc:sldChg>
    </pc:docChg>
  </pc:docChgLst>
</pc:chgInfo>
</file>

<file path=ppt/media/hdphoto1.wdp>
</file>

<file path=ppt/media/hdphoto2.wdp>
</file>

<file path=ppt/media/hdphoto3.wdp>
</file>

<file path=ppt/media/image1.png>
</file>

<file path=ppt/media/image2.jpg>
</file>

<file path=ppt/media/image3.jpeg>
</file>

<file path=ppt/media/image4.jpe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F73AA-A6E6-A519-88B2-1D6E1537E95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B82F708-FB87-B605-1BDB-45997F0E1A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158D403-0731-EC76-4046-9284C0CA4C52}"/>
              </a:ext>
            </a:extLst>
          </p:cNvPr>
          <p:cNvSpPr>
            <a:spLocks noGrp="1"/>
          </p:cNvSpPr>
          <p:nvPr>
            <p:ph type="dt" sz="half" idx="10"/>
          </p:nvPr>
        </p:nvSpPr>
        <p:spPr/>
        <p:txBody>
          <a:bodyPr/>
          <a:lstStyle/>
          <a:p>
            <a:fld id="{FC409E35-1DA5-44DC-A653-217F231EB1C8}" type="datetimeFigureOut">
              <a:rPr lang="en-US" smtClean="0"/>
              <a:t>6/24/2024</a:t>
            </a:fld>
            <a:endParaRPr lang="en-US"/>
          </a:p>
        </p:txBody>
      </p:sp>
      <p:sp>
        <p:nvSpPr>
          <p:cNvPr id="5" name="Footer Placeholder 4">
            <a:extLst>
              <a:ext uri="{FF2B5EF4-FFF2-40B4-BE49-F238E27FC236}">
                <a16:creationId xmlns:a16="http://schemas.microsoft.com/office/drawing/2014/main" id="{32634CE1-C6B2-450C-9A1E-CBBD31BCCC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3C9642-3FA4-8262-7C44-A42B16CFE521}"/>
              </a:ext>
            </a:extLst>
          </p:cNvPr>
          <p:cNvSpPr>
            <a:spLocks noGrp="1"/>
          </p:cNvSpPr>
          <p:nvPr>
            <p:ph type="sldNum" sz="quarter" idx="12"/>
          </p:nvPr>
        </p:nvSpPr>
        <p:spPr/>
        <p:txBody>
          <a:bodyPr/>
          <a:lstStyle/>
          <a:p>
            <a:fld id="{468A3C7C-3EDE-4EAB-BB95-D11672EB2DA8}" type="slidenum">
              <a:rPr lang="en-US" smtClean="0"/>
              <a:t>‹#›</a:t>
            </a:fld>
            <a:endParaRPr lang="en-US"/>
          </a:p>
        </p:txBody>
      </p:sp>
    </p:spTree>
    <p:extLst>
      <p:ext uri="{BB962C8B-B14F-4D97-AF65-F5344CB8AC3E}">
        <p14:creationId xmlns:p14="http://schemas.microsoft.com/office/powerpoint/2010/main" val="1485256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36FE5-F1D9-F29C-8EE6-BCEFEBA84D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0C44D3-4F0D-9FD2-424F-A480DA88A6C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E8E61E-34EA-1600-53F0-6DD2CD61A144}"/>
              </a:ext>
            </a:extLst>
          </p:cNvPr>
          <p:cNvSpPr>
            <a:spLocks noGrp="1"/>
          </p:cNvSpPr>
          <p:nvPr>
            <p:ph type="dt" sz="half" idx="10"/>
          </p:nvPr>
        </p:nvSpPr>
        <p:spPr/>
        <p:txBody>
          <a:bodyPr/>
          <a:lstStyle/>
          <a:p>
            <a:fld id="{FC409E35-1DA5-44DC-A653-217F231EB1C8}" type="datetimeFigureOut">
              <a:rPr lang="en-US" smtClean="0"/>
              <a:t>6/24/2024</a:t>
            </a:fld>
            <a:endParaRPr lang="en-US"/>
          </a:p>
        </p:txBody>
      </p:sp>
      <p:sp>
        <p:nvSpPr>
          <p:cNvPr id="5" name="Footer Placeholder 4">
            <a:extLst>
              <a:ext uri="{FF2B5EF4-FFF2-40B4-BE49-F238E27FC236}">
                <a16:creationId xmlns:a16="http://schemas.microsoft.com/office/drawing/2014/main" id="{F818F537-E33C-8126-31E1-0774380B32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A982E9-D55F-AE42-AF5A-561480DFD50C}"/>
              </a:ext>
            </a:extLst>
          </p:cNvPr>
          <p:cNvSpPr>
            <a:spLocks noGrp="1"/>
          </p:cNvSpPr>
          <p:nvPr>
            <p:ph type="sldNum" sz="quarter" idx="12"/>
          </p:nvPr>
        </p:nvSpPr>
        <p:spPr/>
        <p:txBody>
          <a:bodyPr/>
          <a:lstStyle/>
          <a:p>
            <a:fld id="{468A3C7C-3EDE-4EAB-BB95-D11672EB2DA8}" type="slidenum">
              <a:rPr lang="en-US" smtClean="0"/>
              <a:t>‹#›</a:t>
            </a:fld>
            <a:endParaRPr lang="en-US"/>
          </a:p>
        </p:txBody>
      </p:sp>
    </p:spTree>
    <p:extLst>
      <p:ext uri="{BB962C8B-B14F-4D97-AF65-F5344CB8AC3E}">
        <p14:creationId xmlns:p14="http://schemas.microsoft.com/office/powerpoint/2010/main" val="1359660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5CA4D3-1926-8656-23B6-7EAB78B9CFE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4CBD72F-340D-4E41-B72B-727B56FF30E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8AD147-BA56-DC88-6CCB-8F6BA3F4B72D}"/>
              </a:ext>
            </a:extLst>
          </p:cNvPr>
          <p:cNvSpPr>
            <a:spLocks noGrp="1"/>
          </p:cNvSpPr>
          <p:nvPr>
            <p:ph type="dt" sz="half" idx="10"/>
          </p:nvPr>
        </p:nvSpPr>
        <p:spPr/>
        <p:txBody>
          <a:bodyPr/>
          <a:lstStyle/>
          <a:p>
            <a:fld id="{FC409E35-1DA5-44DC-A653-217F231EB1C8}" type="datetimeFigureOut">
              <a:rPr lang="en-US" smtClean="0"/>
              <a:t>6/24/2024</a:t>
            </a:fld>
            <a:endParaRPr lang="en-US"/>
          </a:p>
        </p:txBody>
      </p:sp>
      <p:sp>
        <p:nvSpPr>
          <p:cNvPr id="5" name="Footer Placeholder 4">
            <a:extLst>
              <a:ext uri="{FF2B5EF4-FFF2-40B4-BE49-F238E27FC236}">
                <a16:creationId xmlns:a16="http://schemas.microsoft.com/office/drawing/2014/main" id="{8B106911-7A0A-3EE3-2129-E0FA5EBC8E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49DBE-0D67-3451-AE7A-3FCF6C76340C}"/>
              </a:ext>
            </a:extLst>
          </p:cNvPr>
          <p:cNvSpPr>
            <a:spLocks noGrp="1"/>
          </p:cNvSpPr>
          <p:nvPr>
            <p:ph type="sldNum" sz="quarter" idx="12"/>
          </p:nvPr>
        </p:nvSpPr>
        <p:spPr/>
        <p:txBody>
          <a:bodyPr/>
          <a:lstStyle/>
          <a:p>
            <a:fld id="{468A3C7C-3EDE-4EAB-BB95-D11672EB2DA8}" type="slidenum">
              <a:rPr lang="en-US" smtClean="0"/>
              <a:t>‹#›</a:t>
            </a:fld>
            <a:endParaRPr lang="en-US"/>
          </a:p>
        </p:txBody>
      </p:sp>
    </p:spTree>
    <p:extLst>
      <p:ext uri="{BB962C8B-B14F-4D97-AF65-F5344CB8AC3E}">
        <p14:creationId xmlns:p14="http://schemas.microsoft.com/office/powerpoint/2010/main" val="2334501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F1BD7-4B85-5B3C-CE38-5BB9BDD527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9310D66-9387-2AE3-F010-1D33B43E62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C5CB03-89AE-DA62-4F3D-F9267059D9CE}"/>
              </a:ext>
            </a:extLst>
          </p:cNvPr>
          <p:cNvSpPr>
            <a:spLocks noGrp="1"/>
          </p:cNvSpPr>
          <p:nvPr>
            <p:ph type="dt" sz="half" idx="10"/>
          </p:nvPr>
        </p:nvSpPr>
        <p:spPr/>
        <p:txBody>
          <a:bodyPr/>
          <a:lstStyle/>
          <a:p>
            <a:fld id="{FC409E35-1DA5-44DC-A653-217F231EB1C8}" type="datetimeFigureOut">
              <a:rPr lang="en-US" smtClean="0"/>
              <a:t>6/24/2024</a:t>
            </a:fld>
            <a:endParaRPr lang="en-US"/>
          </a:p>
        </p:txBody>
      </p:sp>
      <p:sp>
        <p:nvSpPr>
          <p:cNvPr id="5" name="Footer Placeholder 4">
            <a:extLst>
              <a:ext uri="{FF2B5EF4-FFF2-40B4-BE49-F238E27FC236}">
                <a16:creationId xmlns:a16="http://schemas.microsoft.com/office/drawing/2014/main" id="{C0B4CDBD-890F-0365-100E-E02D39AA39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C2EFDE-33E8-4677-3D38-5AEF1BB070C1}"/>
              </a:ext>
            </a:extLst>
          </p:cNvPr>
          <p:cNvSpPr>
            <a:spLocks noGrp="1"/>
          </p:cNvSpPr>
          <p:nvPr>
            <p:ph type="sldNum" sz="quarter" idx="12"/>
          </p:nvPr>
        </p:nvSpPr>
        <p:spPr/>
        <p:txBody>
          <a:bodyPr/>
          <a:lstStyle/>
          <a:p>
            <a:fld id="{468A3C7C-3EDE-4EAB-BB95-D11672EB2DA8}" type="slidenum">
              <a:rPr lang="en-US" smtClean="0"/>
              <a:t>‹#›</a:t>
            </a:fld>
            <a:endParaRPr lang="en-US"/>
          </a:p>
        </p:txBody>
      </p:sp>
    </p:spTree>
    <p:extLst>
      <p:ext uri="{BB962C8B-B14F-4D97-AF65-F5344CB8AC3E}">
        <p14:creationId xmlns:p14="http://schemas.microsoft.com/office/powerpoint/2010/main" val="682483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41712-77AB-FAA4-A623-9EDE185794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F8C32F-D952-45E4-1CAA-DCFF481CE53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CCE2998-4067-34E7-B2B7-D2E0B1019B65}"/>
              </a:ext>
            </a:extLst>
          </p:cNvPr>
          <p:cNvSpPr>
            <a:spLocks noGrp="1"/>
          </p:cNvSpPr>
          <p:nvPr>
            <p:ph type="dt" sz="half" idx="10"/>
          </p:nvPr>
        </p:nvSpPr>
        <p:spPr/>
        <p:txBody>
          <a:bodyPr/>
          <a:lstStyle/>
          <a:p>
            <a:fld id="{FC409E35-1DA5-44DC-A653-217F231EB1C8}" type="datetimeFigureOut">
              <a:rPr lang="en-US" smtClean="0"/>
              <a:t>6/24/2024</a:t>
            </a:fld>
            <a:endParaRPr lang="en-US"/>
          </a:p>
        </p:txBody>
      </p:sp>
      <p:sp>
        <p:nvSpPr>
          <p:cNvPr id="5" name="Footer Placeholder 4">
            <a:extLst>
              <a:ext uri="{FF2B5EF4-FFF2-40B4-BE49-F238E27FC236}">
                <a16:creationId xmlns:a16="http://schemas.microsoft.com/office/drawing/2014/main" id="{4BE0D900-C862-F17A-C6C7-E128523C48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BD51AD-F3B9-D180-8D1F-18CE66FBC4AB}"/>
              </a:ext>
            </a:extLst>
          </p:cNvPr>
          <p:cNvSpPr>
            <a:spLocks noGrp="1"/>
          </p:cNvSpPr>
          <p:nvPr>
            <p:ph type="sldNum" sz="quarter" idx="12"/>
          </p:nvPr>
        </p:nvSpPr>
        <p:spPr/>
        <p:txBody>
          <a:bodyPr/>
          <a:lstStyle/>
          <a:p>
            <a:fld id="{468A3C7C-3EDE-4EAB-BB95-D11672EB2DA8}" type="slidenum">
              <a:rPr lang="en-US" smtClean="0"/>
              <a:t>‹#›</a:t>
            </a:fld>
            <a:endParaRPr lang="en-US"/>
          </a:p>
        </p:txBody>
      </p:sp>
    </p:spTree>
    <p:extLst>
      <p:ext uri="{BB962C8B-B14F-4D97-AF65-F5344CB8AC3E}">
        <p14:creationId xmlns:p14="http://schemas.microsoft.com/office/powerpoint/2010/main" val="1088226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A3BF6-CA3B-A6FE-90D8-F5731DEFA1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975255-5473-80F8-9CC5-F8F48CE7B4B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CFB1D52-BDA2-C909-AFEA-892DCD8A72D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4419A4-782D-6503-FD86-D142D81A0A46}"/>
              </a:ext>
            </a:extLst>
          </p:cNvPr>
          <p:cNvSpPr>
            <a:spLocks noGrp="1"/>
          </p:cNvSpPr>
          <p:nvPr>
            <p:ph type="dt" sz="half" idx="10"/>
          </p:nvPr>
        </p:nvSpPr>
        <p:spPr/>
        <p:txBody>
          <a:bodyPr/>
          <a:lstStyle/>
          <a:p>
            <a:fld id="{FC409E35-1DA5-44DC-A653-217F231EB1C8}" type="datetimeFigureOut">
              <a:rPr lang="en-US" smtClean="0"/>
              <a:t>6/24/2024</a:t>
            </a:fld>
            <a:endParaRPr lang="en-US"/>
          </a:p>
        </p:txBody>
      </p:sp>
      <p:sp>
        <p:nvSpPr>
          <p:cNvPr id="6" name="Footer Placeholder 5">
            <a:extLst>
              <a:ext uri="{FF2B5EF4-FFF2-40B4-BE49-F238E27FC236}">
                <a16:creationId xmlns:a16="http://schemas.microsoft.com/office/drawing/2014/main" id="{5A974943-CA09-C0B3-0FD7-077171A4EA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F789CE-50F1-21FF-B980-696215B026EE}"/>
              </a:ext>
            </a:extLst>
          </p:cNvPr>
          <p:cNvSpPr>
            <a:spLocks noGrp="1"/>
          </p:cNvSpPr>
          <p:nvPr>
            <p:ph type="sldNum" sz="quarter" idx="12"/>
          </p:nvPr>
        </p:nvSpPr>
        <p:spPr/>
        <p:txBody>
          <a:bodyPr/>
          <a:lstStyle/>
          <a:p>
            <a:fld id="{468A3C7C-3EDE-4EAB-BB95-D11672EB2DA8}" type="slidenum">
              <a:rPr lang="en-US" smtClean="0"/>
              <a:t>‹#›</a:t>
            </a:fld>
            <a:endParaRPr lang="en-US"/>
          </a:p>
        </p:txBody>
      </p:sp>
    </p:spTree>
    <p:extLst>
      <p:ext uri="{BB962C8B-B14F-4D97-AF65-F5344CB8AC3E}">
        <p14:creationId xmlns:p14="http://schemas.microsoft.com/office/powerpoint/2010/main" val="1419191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7C427-0703-052D-A1E6-58EA76E0D7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11F0AE6-3CDA-6EAE-7CCB-797B7CDE04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51841A5-398F-09AB-06A0-53064140094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6D125AA-38E4-8389-AD00-3A4150C2BB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749276-01F0-F387-2347-E90928DA10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7CC8B1-CF3A-9057-FC64-D7C218D10369}"/>
              </a:ext>
            </a:extLst>
          </p:cNvPr>
          <p:cNvSpPr>
            <a:spLocks noGrp="1"/>
          </p:cNvSpPr>
          <p:nvPr>
            <p:ph type="dt" sz="half" idx="10"/>
          </p:nvPr>
        </p:nvSpPr>
        <p:spPr/>
        <p:txBody>
          <a:bodyPr/>
          <a:lstStyle/>
          <a:p>
            <a:fld id="{FC409E35-1DA5-44DC-A653-217F231EB1C8}" type="datetimeFigureOut">
              <a:rPr lang="en-US" smtClean="0"/>
              <a:t>6/24/2024</a:t>
            </a:fld>
            <a:endParaRPr lang="en-US"/>
          </a:p>
        </p:txBody>
      </p:sp>
      <p:sp>
        <p:nvSpPr>
          <p:cNvPr id="8" name="Footer Placeholder 7">
            <a:extLst>
              <a:ext uri="{FF2B5EF4-FFF2-40B4-BE49-F238E27FC236}">
                <a16:creationId xmlns:a16="http://schemas.microsoft.com/office/drawing/2014/main" id="{B09A1311-77DC-80B4-45EC-BFD9DE9A1A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015D1F9-B5D1-BDD4-11A6-69C80C36767A}"/>
              </a:ext>
            </a:extLst>
          </p:cNvPr>
          <p:cNvSpPr>
            <a:spLocks noGrp="1"/>
          </p:cNvSpPr>
          <p:nvPr>
            <p:ph type="sldNum" sz="quarter" idx="12"/>
          </p:nvPr>
        </p:nvSpPr>
        <p:spPr/>
        <p:txBody>
          <a:bodyPr/>
          <a:lstStyle/>
          <a:p>
            <a:fld id="{468A3C7C-3EDE-4EAB-BB95-D11672EB2DA8}" type="slidenum">
              <a:rPr lang="en-US" smtClean="0"/>
              <a:t>‹#›</a:t>
            </a:fld>
            <a:endParaRPr lang="en-US"/>
          </a:p>
        </p:txBody>
      </p:sp>
    </p:spTree>
    <p:extLst>
      <p:ext uri="{BB962C8B-B14F-4D97-AF65-F5344CB8AC3E}">
        <p14:creationId xmlns:p14="http://schemas.microsoft.com/office/powerpoint/2010/main" val="6621558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AD9BE-4F6B-8F13-8CD8-A6EE98000B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EF4E92-9930-A46F-3D25-0E26E8B4E22E}"/>
              </a:ext>
            </a:extLst>
          </p:cNvPr>
          <p:cNvSpPr>
            <a:spLocks noGrp="1"/>
          </p:cNvSpPr>
          <p:nvPr>
            <p:ph type="dt" sz="half" idx="10"/>
          </p:nvPr>
        </p:nvSpPr>
        <p:spPr/>
        <p:txBody>
          <a:bodyPr/>
          <a:lstStyle/>
          <a:p>
            <a:fld id="{FC409E35-1DA5-44DC-A653-217F231EB1C8}" type="datetimeFigureOut">
              <a:rPr lang="en-US" smtClean="0"/>
              <a:t>6/24/2024</a:t>
            </a:fld>
            <a:endParaRPr lang="en-US"/>
          </a:p>
        </p:txBody>
      </p:sp>
      <p:sp>
        <p:nvSpPr>
          <p:cNvPr id="4" name="Footer Placeholder 3">
            <a:extLst>
              <a:ext uri="{FF2B5EF4-FFF2-40B4-BE49-F238E27FC236}">
                <a16:creationId xmlns:a16="http://schemas.microsoft.com/office/drawing/2014/main" id="{8F88F743-BD4B-F9C6-4E29-BA821134DE1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501F4F-098C-5D1C-A2BA-782E6EE24B6C}"/>
              </a:ext>
            </a:extLst>
          </p:cNvPr>
          <p:cNvSpPr>
            <a:spLocks noGrp="1"/>
          </p:cNvSpPr>
          <p:nvPr>
            <p:ph type="sldNum" sz="quarter" idx="12"/>
          </p:nvPr>
        </p:nvSpPr>
        <p:spPr/>
        <p:txBody>
          <a:bodyPr/>
          <a:lstStyle/>
          <a:p>
            <a:fld id="{468A3C7C-3EDE-4EAB-BB95-D11672EB2DA8}" type="slidenum">
              <a:rPr lang="en-US" smtClean="0"/>
              <a:t>‹#›</a:t>
            </a:fld>
            <a:endParaRPr lang="en-US"/>
          </a:p>
        </p:txBody>
      </p:sp>
    </p:spTree>
    <p:extLst>
      <p:ext uri="{BB962C8B-B14F-4D97-AF65-F5344CB8AC3E}">
        <p14:creationId xmlns:p14="http://schemas.microsoft.com/office/powerpoint/2010/main" val="156877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9FAB757-BE27-3EC0-92B7-81DB4314135C}"/>
              </a:ext>
            </a:extLst>
          </p:cNvPr>
          <p:cNvSpPr>
            <a:spLocks noGrp="1"/>
          </p:cNvSpPr>
          <p:nvPr>
            <p:ph type="dt" sz="half" idx="10"/>
          </p:nvPr>
        </p:nvSpPr>
        <p:spPr/>
        <p:txBody>
          <a:bodyPr/>
          <a:lstStyle/>
          <a:p>
            <a:fld id="{FC409E35-1DA5-44DC-A653-217F231EB1C8}" type="datetimeFigureOut">
              <a:rPr lang="en-US" smtClean="0"/>
              <a:t>6/24/2024</a:t>
            </a:fld>
            <a:endParaRPr lang="en-US"/>
          </a:p>
        </p:txBody>
      </p:sp>
      <p:sp>
        <p:nvSpPr>
          <p:cNvPr id="3" name="Footer Placeholder 2">
            <a:extLst>
              <a:ext uri="{FF2B5EF4-FFF2-40B4-BE49-F238E27FC236}">
                <a16:creationId xmlns:a16="http://schemas.microsoft.com/office/drawing/2014/main" id="{1BCA3561-C5C7-2729-66BF-6E4077D2FA2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E971231-CE19-EB3D-8F87-4941D255AA7F}"/>
              </a:ext>
            </a:extLst>
          </p:cNvPr>
          <p:cNvSpPr>
            <a:spLocks noGrp="1"/>
          </p:cNvSpPr>
          <p:nvPr>
            <p:ph type="sldNum" sz="quarter" idx="12"/>
          </p:nvPr>
        </p:nvSpPr>
        <p:spPr/>
        <p:txBody>
          <a:bodyPr/>
          <a:lstStyle/>
          <a:p>
            <a:fld id="{468A3C7C-3EDE-4EAB-BB95-D11672EB2DA8}" type="slidenum">
              <a:rPr lang="en-US" smtClean="0"/>
              <a:t>‹#›</a:t>
            </a:fld>
            <a:endParaRPr lang="en-US"/>
          </a:p>
        </p:txBody>
      </p:sp>
    </p:spTree>
    <p:extLst>
      <p:ext uri="{BB962C8B-B14F-4D97-AF65-F5344CB8AC3E}">
        <p14:creationId xmlns:p14="http://schemas.microsoft.com/office/powerpoint/2010/main" val="1514202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3639A-8D04-5F86-D7DA-ED929E9C61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5C5D97-887A-82EA-E665-4E9CBCD8F2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76CBD8A-A161-5646-7416-E118312A6C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22E183-A6A7-014C-CB40-408FACBFDCB4}"/>
              </a:ext>
            </a:extLst>
          </p:cNvPr>
          <p:cNvSpPr>
            <a:spLocks noGrp="1"/>
          </p:cNvSpPr>
          <p:nvPr>
            <p:ph type="dt" sz="half" idx="10"/>
          </p:nvPr>
        </p:nvSpPr>
        <p:spPr/>
        <p:txBody>
          <a:bodyPr/>
          <a:lstStyle/>
          <a:p>
            <a:fld id="{FC409E35-1DA5-44DC-A653-217F231EB1C8}" type="datetimeFigureOut">
              <a:rPr lang="en-US" smtClean="0"/>
              <a:t>6/24/2024</a:t>
            </a:fld>
            <a:endParaRPr lang="en-US"/>
          </a:p>
        </p:txBody>
      </p:sp>
      <p:sp>
        <p:nvSpPr>
          <p:cNvPr id="6" name="Footer Placeholder 5">
            <a:extLst>
              <a:ext uri="{FF2B5EF4-FFF2-40B4-BE49-F238E27FC236}">
                <a16:creationId xmlns:a16="http://schemas.microsoft.com/office/drawing/2014/main" id="{2D8338AD-6AAB-1102-9258-39E20D27F3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3111B2-5982-9DC6-D5AF-0E48C8841CB4}"/>
              </a:ext>
            </a:extLst>
          </p:cNvPr>
          <p:cNvSpPr>
            <a:spLocks noGrp="1"/>
          </p:cNvSpPr>
          <p:nvPr>
            <p:ph type="sldNum" sz="quarter" idx="12"/>
          </p:nvPr>
        </p:nvSpPr>
        <p:spPr/>
        <p:txBody>
          <a:bodyPr/>
          <a:lstStyle/>
          <a:p>
            <a:fld id="{468A3C7C-3EDE-4EAB-BB95-D11672EB2DA8}" type="slidenum">
              <a:rPr lang="en-US" smtClean="0"/>
              <a:t>‹#›</a:t>
            </a:fld>
            <a:endParaRPr lang="en-US"/>
          </a:p>
        </p:txBody>
      </p:sp>
    </p:spTree>
    <p:extLst>
      <p:ext uri="{BB962C8B-B14F-4D97-AF65-F5344CB8AC3E}">
        <p14:creationId xmlns:p14="http://schemas.microsoft.com/office/powerpoint/2010/main" val="2353772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47ACF-DDCE-5E99-3725-35C73E9C15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494A1D-A427-A9DD-CF85-DD7A123D05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0E1FDC2-CA2D-83EA-EDFD-FC4813A349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23E3AB-390C-B4B5-4760-E2AEE9C02B6A}"/>
              </a:ext>
            </a:extLst>
          </p:cNvPr>
          <p:cNvSpPr>
            <a:spLocks noGrp="1"/>
          </p:cNvSpPr>
          <p:nvPr>
            <p:ph type="dt" sz="half" idx="10"/>
          </p:nvPr>
        </p:nvSpPr>
        <p:spPr/>
        <p:txBody>
          <a:bodyPr/>
          <a:lstStyle/>
          <a:p>
            <a:fld id="{FC409E35-1DA5-44DC-A653-217F231EB1C8}" type="datetimeFigureOut">
              <a:rPr lang="en-US" smtClean="0"/>
              <a:t>6/24/2024</a:t>
            </a:fld>
            <a:endParaRPr lang="en-US"/>
          </a:p>
        </p:txBody>
      </p:sp>
      <p:sp>
        <p:nvSpPr>
          <p:cNvPr id="6" name="Footer Placeholder 5">
            <a:extLst>
              <a:ext uri="{FF2B5EF4-FFF2-40B4-BE49-F238E27FC236}">
                <a16:creationId xmlns:a16="http://schemas.microsoft.com/office/drawing/2014/main" id="{889C8046-D5BD-E0C8-388A-0900FC01CA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E18C40-C0FE-C664-A172-B1C910AFB49B}"/>
              </a:ext>
            </a:extLst>
          </p:cNvPr>
          <p:cNvSpPr>
            <a:spLocks noGrp="1"/>
          </p:cNvSpPr>
          <p:nvPr>
            <p:ph type="sldNum" sz="quarter" idx="12"/>
          </p:nvPr>
        </p:nvSpPr>
        <p:spPr/>
        <p:txBody>
          <a:bodyPr/>
          <a:lstStyle/>
          <a:p>
            <a:fld id="{468A3C7C-3EDE-4EAB-BB95-D11672EB2DA8}" type="slidenum">
              <a:rPr lang="en-US" smtClean="0"/>
              <a:t>‹#›</a:t>
            </a:fld>
            <a:endParaRPr lang="en-US"/>
          </a:p>
        </p:txBody>
      </p:sp>
    </p:spTree>
    <p:extLst>
      <p:ext uri="{BB962C8B-B14F-4D97-AF65-F5344CB8AC3E}">
        <p14:creationId xmlns:p14="http://schemas.microsoft.com/office/powerpoint/2010/main" val="4119202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C0A29E-C947-9E48-0685-40F643A617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F1A1268-329D-EA4B-AB85-F836D91336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229775-4265-6030-3220-4C14318E4A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409E35-1DA5-44DC-A653-217F231EB1C8}" type="datetimeFigureOut">
              <a:rPr lang="en-US" smtClean="0"/>
              <a:t>6/24/2024</a:t>
            </a:fld>
            <a:endParaRPr lang="en-US"/>
          </a:p>
        </p:txBody>
      </p:sp>
      <p:sp>
        <p:nvSpPr>
          <p:cNvPr id="5" name="Footer Placeholder 4">
            <a:extLst>
              <a:ext uri="{FF2B5EF4-FFF2-40B4-BE49-F238E27FC236}">
                <a16:creationId xmlns:a16="http://schemas.microsoft.com/office/drawing/2014/main" id="{DA292CC0-FBE3-1C07-81C1-7AC85B95A6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DB9402F-DCD2-57FE-3C20-6A76E0F1EB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8A3C7C-3EDE-4EAB-BB95-D11672EB2DA8}" type="slidenum">
              <a:rPr lang="en-US" smtClean="0"/>
              <a:t>‹#›</a:t>
            </a:fld>
            <a:endParaRPr lang="en-US"/>
          </a:p>
        </p:txBody>
      </p:sp>
    </p:spTree>
    <p:extLst>
      <p:ext uri="{BB962C8B-B14F-4D97-AF65-F5344CB8AC3E}">
        <p14:creationId xmlns:p14="http://schemas.microsoft.com/office/powerpoint/2010/main" val="37288011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 Target="slide5.xml"/><Relationship Id="rId7" Type="http://schemas.openxmlformats.org/officeDocument/2006/relationships/slide" Target="slide15.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slide" Target="slide8.xml"/><Relationship Id="rId4" Type="http://schemas.openxmlformats.org/officeDocument/2006/relationships/slide" Target="slide6.xml"/></Relationships>
</file>

<file path=ppt/slides/_rels/slide3.xml.rels><?xml version="1.0" encoding="UTF-8" standalone="yes"?>
<Relationships xmlns="http://schemas.openxmlformats.org/package/2006/relationships"><Relationship Id="rId3" Type="http://schemas.openxmlformats.org/officeDocument/2006/relationships/hyperlink" Target="https://stateofmichigan.sharepoint.com/:x:/r/sites/DTMB/cs/mdecepi/PMO/Shared%20Documents/CEDS%20Data%20Warehouse%20%26%20Reporting%20for%20Staffing,%20Entity/08%20-%20Training/1.%20National%20Overviews/CEDS%20National%20Training%20-%20An%20Intro%20to%20CEDS%20-%20V3.xlsx?d=w1c03cb73aea0476abcec930e14a3f59a&amp;csf=1&amp;web=1&amp;e=HHUhQr" TargetMode="External"/><Relationship Id="rId2" Type="http://schemas.openxmlformats.org/officeDocument/2006/relationships/image" Target="../media/image2.jpg"/><Relationship Id="rId1" Type="http://schemas.openxmlformats.org/officeDocument/2006/relationships/slideLayout" Target="../slideLayouts/slideLayout4.xml"/><Relationship Id="rId4" Type="http://schemas.openxmlformats.org/officeDocument/2006/relationships/hyperlink" Target="https://ceds.ed.gov/default.aspx"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hyperlink" Target="https://slds.ed.gov/#program" TargetMode="External"/><Relationship Id="rId7" Type="http://schemas.openxmlformats.org/officeDocument/2006/relationships/image" Target="../media/image1.png"/><Relationship Id="rId2" Type="http://schemas.openxmlformats.org/officeDocument/2006/relationships/hyperlink" Target="https://github.com/CEDStandards" TargetMode="External"/><Relationship Id="rId1" Type="http://schemas.openxmlformats.org/officeDocument/2006/relationships/slideLayout" Target="../slideLayouts/slideLayout4.xml"/><Relationship Id="rId6" Type="http://schemas.openxmlformats.org/officeDocument/2006/relationships/hyperlink" Target="https://ceds.ed.gov/connect.aspx" TargetMode="External"/><Relationship Id="rId5" Type="http://schemas.openxmlformats.org/officeDocument/2006/relationships/hyperlink" Target="https://ceds.ed.gov/align.aspx" TargetMode="External"/><Relationship Id="rId4" Type="http://schemas.openxmlformats.org/officeDocument/2006/relationships/hyperlink" Target="https://ceds.ed.gov/domainEntitySchema.aspx"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cedstandards.gitbook.io/ceds-gitbook/open-source-community-osc/repository-elements/influencing-the-ceds-standard" TargetMode="External"/><Relationship Id="rId2" Type="http://schemas.openxmlformats.org/officeDocument/2006/relationships/hyperlink" Target="https://cedstandards.gitbook.io/ceds-gitbook/open-source-community-osc/repository-elements" TargetMode="External"/><Relationship Id="rId1" Type="http://schemas.openxmlformats.org/officeDocument/2006/relationships/slideLayout" Target="../slideLayouts/slideLayout7.xml"/><Relationship Id="rId5" Type="http://schemas.openxmlformats.org/officeDocument/2006/relationships/slide" Target="slide2.xml"/><Relationship Id="rId4" Type="http://schemas.openxmlformats.org/officeDocument/2006/relationships/hyperlink" Target="https://stateofmichigan.sharepoint.com/:w:/r/sites/DTMB/cs/mdecepi/PMO/Shared%20Documents/CEDS%20Data%20Warehouse%20%26%20Reporting%20for%20Staffing,%20Entity/08%20-%20Training/2.%20Governance%20and%20National%20Engagement/Work%20in%20Process/Module%202%20Output/Learning%20How%20to%20Create%20Use%20Cases.docx?d=w2c15b2f852af4182859d4c6a5682efd9&amp;csf=1&amp;web=1&amp;e=F37hNy" TargetMode="Externa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hyperlink" Target="https://github.com/CEDStandards/CEDS-Elements/issues"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61AA296-066B-EE49-8DBA-F73CAC887CC6}"/>
              </a:ext>
            </a:extLst>
          </p:cNvPr>
          <p:cNvSpPr>
            <a:spLocks noGrp="1"/>
          </p:cNvSpPr>
          <p:nvPr>
            <p:ph type="ctrTitle"/>
          </p:nvPr>
        </p:nvSpPr>
        <p:spPr>
          <a:xfrm>
            <a:off x="1599650" y="452487"/>
            <a:ext cx="10296881" cy="866693"/>
          </a:xfrm>
        </p:spPr>
        <p:txBody>
          <a:bodyPr>
            <a:normAutofit/>
          </a:bodyPr>
          <a:lstStyle/>
          <a:p>
            <a:pPr algn="l"/>
            <a:r>
              <a:rPr lang="en-US" sz="4800" b="1" dirty="0">
                <a:solidFill>
                  <a:schemeClr val="bg1"/>
                </a:solidFill>
                <a:latin typeface="Verdana" panose="020B0604030504040204" pitchFamily="34" charset="0"/>
                <a:ea typeface="Verdana" panose="020B0604030504040204" pitchFamily="34" charset="0"/>
              </a:rPr>
              <a:t>Gap Resolution Scenarios</a:t>
            </a:r>
            <a:endParaRPr lang="en-US" sz="4800" dirty="0">
              <a:latin typeface="Verdana" panose="020B0604030504040204" pitchFamily="34" charset="0"/>
              <a:ea typeface="Verdana" panose="020B0604030504040204" pitchFamily="34" charset="0"/>
            </a:endParaRPr>
          </a:p>
        </p:txBody>
      </p:sp>
      <p:sp>
        <p:nvSpPr>
          <p:cNvPr id="7" name="Subtitle 6">
            <a:extLst>
              <a:ext uri="{FF2B5EF4-FFF2-40B4-BE49-F238E27FC236}">
                <a16:creationId xmlns:a16="http://schemas.microsoft.com/office/drawing/2014/main" id="{F8306AE4-13D3-C66D-0512-374156E6B2B6}"/>
              </a:ext>
            </a:extLst>
          </p:cNvPr>
          <p:cNvSpPr>
            <a:spLocks noGrp="1"/>
          </p:cNvSpPr>
          <p:nvPr>
            <p:ph type="subTitle" idx="1"/>
          </p:nvPr>
        </p:nvSpPr>
        <p:spPr>
          <a:xfrm>
            <a:off x="1599650" y="1306730"/>
            <a:ext cx="4941109" cy="1167925"/>
          </a:xfrm>
        </p:spPr>
        <p:txBody>
          <a:bodyPr/>
          <a:lstStyle/>
          <a:p>
            <a:pPr algn="l"/>
            <a:r>
              <a:rPr lang="en-US" sz="2400" i="1" dirty="0">
                <a:solidFill>
                  <a:schemeClr val="bg1"/>
                </a:solidFill>
              </a:rPr>
              <a:t>Examples of challenges faced during the CEDS alignment process and methods of resolving them. </a:t>
            </a:r>
            <a:endParaRPr lang="en-US" dirty="0"/>
          </a:p>
        </p:txBody>
      </p:sp>
      <p:grpSp>
        <p:nvGrpSpPr>
          <p:cNvPr id="9" name="Group 8" descr="Aerial view of bridge and Hoover Dam over river with the text &quot;Mind the gap!&quot; set over it.">
            <a:extLst>
              <a:ext uri="{FF2B5EF4-FFF2-40B4-BE49-F238E27FC236}">
                <a16:creationId xmlns:a16="http://schemas.microsoft.com/office/drawing/2014/main" id="{D0D87B8D-A8C2-C830-0894-18A6F1C9E791}"/>
              </a:ext>
            </a:extLst>
          </p:cNvPr>
          <p:cNvGrpSpPr/>
          <p:nvPr/>
        </p:nvGrpSpPr>
        <p:grpSpPr>
          <a:xfrm>
            <a:off x="1599650" y="2474655"/>
            <a:ext cx="8992700" cy="3930858"/>
            <a:chOff x="1599650" y="2474655"/>
            <a:chExt cx="8992700" cy="3930858"/>
          </a:xfrm>
        </p:grpSpPr>
        <p:pic>
          <p:nvPicPr>
            <p:cNvPr id="4" name="Picture 3" descr="Aerial view of bridge and Hoover Dam over river with the text &quot;Mind the gap!&quot; set over it.">
              <a:extLst>
                <a:ext uri="{FF2B5EF4-FFF2-40B4-BE49-F238E27FC236}">
                  <a16:creationId xmlns:a16="http://schemas.microsoft.com/office/drawing/2014/main" id="{F65259B9-0509-29ED-988F-0B543BFC3686}"/>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26369" t="50000" r="9290"/>
            <a:stretch/>
          </p:blipFill>
          <p:spPr>
            <a:xfrm>
              <a:off x="1599650" y="2474655"/>
              <a:ext cx="8992700" cy="3930858"/>
            </a:xfrm>
            <a:prstGeom prst="rect">
              <a:avLst/>
            </a:prstGeom>
          </p:spPr>
        </p:pic>
        <p:sp>
          <p:nvSpPr>
            <p:cNvPr id="5" name="TextBox 4">
              <a:extLst>
                <a:ext uri="{FF2B5EF4-FFF2-40B4-BE49-F238E27FC236}">
                  <a16:creationId xmlns:a16="http://schemas.microsoft.com/office/drawing/2014/main" id="{2A069E70-BDDB-9521-A3C8-2FFD5B68D47B}"/>
                </a:ext>
                <a:ext uri="{C183D7F6-B498-43B3-948B-1728B52AA6E4}">
                  <adec:decorative xmlns:adec="http://schemas.microsoft.com/office/drawing/2017/decorative" val="1"/>
                </a:ext>
              </a:extLst>
            </p:cNvPr>
            <p:cNvSpPr txBox="1"/>
            <p:nvPr/>
          </p:nvSpPr>
          <p:spPr>
            <a:xfrm>
              <a:off x="4571999" y="5874585"/>
              <a:ext cx="2677213" cy="369332"/>
            </a:xfrm>
            <a:prstGeom prst="rect">
              <a:avLst/>
            </a:prstGeom>
            <a:noFill/>
          </p:spPr>
          <p:txBody>
            <a:bodyPr wrap="square" rtlCol="0">
              <a:spAutoFit/>
            </a:bodyPr>
            <a:lstStyle/>
            <a:p>
              <a:pPr algn="ctr"/>
              <a:r>
                <a:rPr lang="en-US" b="1">
                  <a:solidFill>
                    <a:schemeClr val="bg1"/>
                  </a:solidFill>
                </a:rPr>
                <a:t>Mind the gap!</a:t>
              </a:r>
            </a:p>
          </p:txBody>
        </p:sp>
      </p:grpSp>
    </p:spTree>
    <p:extLst>
      <p:ext uri="{BB962C8B-B14F-4D97-AF65-F5344CB8AC3E}">
        <p14:creationId xmlns:p14="http://schemas.microsoft.com/office/powerpoint/2010/main" val="2686012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695710C-46E0-5574-0AB5-41AA4C513A5D}"/>
              </a:ext>
            </a:extLst>
          </p:cNvPr>
          <p:cNvSpPr>
            <a:spLocks noGrp="1"/>
          </p:cNvSpPr>
          <p:nvPr>
            <p:ph type="title"/>
          </p:nvPr>
        </p:nvSpPr>
        <p:spPr>
          <a:xfrm>
            <a:off x="644769" y="468253"/>
            <a:ext cx="6315868" cy="811764"/>
          </a:xfrm>
        </p:spPr>
        <p:txBody>
          <a:bodyPr>
            <a:normAutofit/>
          </a:bodyPr>
          <a:lstStyle/>
          <a:p>
            <a:r>
              <a:rPr lang="en-US" sz="3600" b="1" dirty="0">
                <a:solidFill>
                  <a:schemeClr val="accent1"/>
                </a:solidFill>
              </a:rPr>
              <a:t>MTTC Case Study Background:</a:t>
            </a:r>
            <a:endParaRPr lang="en-US" sz="3600" dirty="0"/>
          </a:p>
        </p:txBody>
      </p:sp>
      <p:sp>
        <p:nvSpPr>
          <p:cNvPr id="13" name="TextBox 12">
            <a:extLst>
              <a:ext uri="{FF2B5EF4-FFF2-40B4-BE49-F238E27FC236}">
                <a16:creationId xmlns:a16="http://schemas.microsoft.com/office/drawing/2014/main" id="{CF7CE52F-D0F1-7536-3BF6-494E767E7925}"/>
              </a:ext>
            </a:extLst>
          </p:cNvPr>
          <p:cNvSpPr txBox="1"/>
          <p:nvPr/>
        </p:nvSpPr>
        <p:spPr>
          <a:xfrm>
            <a:off x="644769" y="1280017"/>
            <a:ext cx="5369170" cy="4770537"/>
          </a:xfrm>
          <a:prstGeom prst="rect">
            <a:avLst/>
          </a:prstGeom>
          <a:noFill/>
        </p:spPr>
        <p:txBody>
          <a:bodyPr wrap="square">
            <a:spAutoFit/>
          </a:bodyPr>
          <a:lstStyle/>
          <a:p>
            <a:r>
              <a:rPr lang="en-US" sz="1600" dirty="0"/>
              <a:t>Passing the Michigan Test for Teacher Certification (MTTC) is one of the prerequisites for becoming a new teacher in the state of Michigan.</a:t>
            </a:r>
          </a:p>
          <a:p>
            <a:endParaRPr lang="en-US" sz="1600" dirty="0"/>
          </a:p>
          <a:p>
            <a:r>
              <a:rPr lang="en-US" sz="1600" dirty="0"/>
              <a:t>The MTTC is not one test but a family of tests.  Different tests are required depending on which subjects and grades a person wants to teach (see examples to the right).</a:t>
            </a:r>
          </a:p>
          <a:p>
            <a:endParaRPr lang="en-US" sz="1600" dirty="0"/>
          </a:p>
          <a:p>
            <a:r>
              <a:rPr lang="en-US" sz="1600" dirty="0"/>
              <a:t>Some data fields from MTTC map cleanly to CEDS elements – such as the test-taker’s name, birthdate, etc. </a:t>
            </a:r>
          </a:p>
          <a:p>
            <a:endParaRPr lang="en-US" sz="1600" dirty="0"/>
          </a:p>
          <a:p>
            <a:r>
              <a:rPr lang="en-US" sz="1600" dirty="0"/>
              <a:t>However, some MTTC fields have option sets which do not appear to map neatly to </a:t>
            </a:r>
            <a:r>
              <a:rPr lang="en-US" sz="1600" i="1" dirty="0"/>
              <a:t>any</a:t>
            </a:r>
            <a:r>
              <a:rPr lang="en-US" sz="1600" dirty="0"/>
              <a:t> of the CEDS option sets.  For example, there are 118 different Test Codes for MTTC representing the 118 different subject/grade/special endorsements that have been available over time.  There is no CEDS element that has a similar option set --  a CEDS element like “Assessment Academic Subject” has only 18 options.   So how can we align these fields with CEDS?</a:t>
            </a:r>
            <a:endParaRPr lang="en-US" dirty="0">
              <a:solidFill>
                <a:srgbClr val="FF0000"/>
              </a:solidFill>
            </a:endParaRPr>
          </a:p>
        </p:txBody>
      </p:sp>
      <p:graphicFrame>
        <p:nvGraphicFramePr>
          <p:cNvPr id="2" name="Table 1">
            <a:extLst>
              <a:ext uri="{FF2B5EF4-FFF2-40B4-BE49-F238E27FC236}">
                <a16:creationId xmlns:a16="http://schemas.microsoft.com/office/drawing/2014/main" id="{3FE53860-E498-B657-6656-FD17BBFE2224}"/>
              </a:ext>
            </a:extLst>
          </p:cNvPr>
          <p:cNvGraphicFramePr>
            <a:graphicFrameLocks noGrp="1"/>
          </p:cNvGraphicFramePr>
          <p:nvPr>
            <p:extLst>
              <p:ext uri="{D42A27DB-BD31-4B8C-83A1-F6EECF244321}">
                <p14:modId xmlns:p14="http://schemas.microsoft.com/office/powerpoint/2010/main" val="1430642912"/>
              </p:ext>
            </p:extLst>
          </p:nvPr>
        </p:nvGraphicFramePr>
        <p:xfrm>
          <a:off x="6598034" y="4063474"/>
          <a:ext cx="4949197" cy="1483360"/>
        </p:xfrm>
        <a:graphic>
          <a:graphicData uri="http://schemas.openxmlformats.org/drawingml/2006/table">
            <a:tbl>
              <a:tblPr firstRow="1" bandRow="1">
                <a:tableStyleId>{5C22544A-7EE6-4342-B048-85BDC9FD1C3A}</a:tableStyleId>
              </a:tblPr>
              <a:tblGrid>
                <a:gridCol w="1665622">
                  <a:extLst>
                    <a:ext uri="{9D8B030D-6E8A-4147-A177-3AD203B41FA5}">
                      <a16:colId xmlns:a16="http://schemas.microsoft.com/office/drawing/2014/main" val="2208375195"/>
                    </a:ext>
                  </a:extLst>
                </a:gridCol>
                <a:gridCol w="3283575">
                  <a:extLst>
                    <a:ext uri="{9D8B030D-6E8A-4147-A177-3AD203B41FA5}">
                      <a16:colId xmlns:a16="http://schemas.microsoft.com/office/drawing/2014/main" val="3858890668"/>
                    </a:ext>
                  </a:extLst>
                </a:gridCol>
              </a:tblGrid>
              <a:tr h="370840">
                <a:tc>
                  <a:txBody>
                    <a:bodyPr/>
                    <a:lstStyle/>
                    <a:p>
                      <a:r>
                        <a:rPr lang="en-US"/>
                        <a:t>Test Code</a:t>
                      </a:r>
                    </a:p>
                  </a:txBody>
                  <a:tcPr/>
                </a:tc>
                <a:tc>
                  <a:txBody>
                    <a:bodyPr/>
                    <a:lstStyle/>
                    <a:p>
                      <a:r>
                        <a:rPr lang="en-US"/>
                        <a:t>Field Name</a:t>
                      </a:r>
                    </a:p>
                  </a:txBody>
                  <a:tcPr/>
                </a:tc>
                <a:extLst>
                  <a:ext uri="{0D108BD9-81ED-4DB2-BD59-A6C34878D82A}">
                    <a16:rowId xmlns:a16="http://schemas.microsoft.com/office/drawing/2014/main" val="1021504392"/>
                  </a:ext>
                </a:extLst>
              </a:tr>
              <a:tr h="370840">
                <a:tc>
                  <a:txBody>
                    <a:bodyPr/>
                    <a:lstStyle/>
                    <a:p>
                      <a:r>
                        <a:rPr lang="en-US"/>
                        <a:t>093</a:t>
                      </a:r>
                    </a:p>
                  </a:txBody>
                  <a:tcPr/>
                </a:tc>
                <a:tc>
                  <a:txBody>
                    <a:bodyPr/>
                    <a:lstStyle/>
                    <a:p>
                      <a:r>
                        <a:rPr lang="en-US"/>
                        <a:t>Integrated Science (Elementary) </a:t>
                      </a:r>
                    </a:p>
                  </a:txBody>
                  <a:tcPr/>
                </a:tc>
                <a:extLst>
                  <a:ext uri="{0D108BD9-81ED-4DB2-BD59-A6C34878D82A}">
                    <a16:rowId xmlns:a16="http://schemas.microsoft.com/office/drawing/2014/main" val="3376349562"/>
                  </a:ext>
                </a:extLst>
              </a:tr>
              <a:tr h="370840">
                <a:tc>
                  <a:txBody>
                    <a:bodyPr/>
                    <a:lstStyle/>
                    <a:p>
                      <a:r>
                        <a:rPr lang="en-US"/>
                        <a:t>126</a:t>
                      </a:r>
                    </a:p>
                  </a:txBody>
                  <a:tcPr/>
                </a:tc>
                <a:tc>
                  <a:txBody>
                    <a:bodyPr/>
                    <a:lstStyle/>
                    <a:p>
                      <a:r>
                        <a:rPr lang="en-US"/>
                        <a:t>English as a Second Language</a:t>
                      </a:r>
                    </a:p>
                  </a:txBody>
                  <a:tcPr/>
                </a:tc>
                <a:extLst>
                  <a:ext uri="{0D108BD9-81ED-4DB2-BD59-A6C34878D82A}">
                    <a16:rowId xmlns:a16="http://schemas.microsoft.com/office/drawing/2014/main" val="2774788402"/>
                  </a:ext>
                </a:extLst>
              </a:tr>
              <a:tr h="370840">
                <a:tc>
                  <a:txBody>
                    <a:bodyPr/>
                    <a:lstStyle/>
                    <a:p>
                      <a:r>
                        <a:rPr lang="en-US"/>
                        <a:t>131</a:t>
                      </a:r>
                    </a:p>
                  </a:txBody>
                  <a:tcPr/>
                </a:tc>
                <a:tc>
                  <a:txBody>
                    <a:bodyPr/>
                    <a:lstStyle/>
                    <a:p>
                      <a:r>
                        <a:rPr lang="en-US"/>
                        <a:t>Mathematics (Grades 7-12)</a:t>
                      </a:r>
                    </a:p>
                  </a:txBody>
                  <a:tcPr/>
                </a:tc>
                <a:extLst>
                  <a:ext uri="{0D108BD9-81ED-4DB2-BD59-A6C34878D82A}">
                    <a16:rowId xmlns:a16="http://schemas.microsoft.com/office/drawing/2014/main" val="2540310746"/>
                  </a:ext>
                </a:extLst>
              </a:tr>
            </a:tbl>
          </a:graphicData>
        </a:graphic>
      </p:graphicFrame>
      <p:sp>
        <p:nvSpPr>
          <p:cNvPr id="6" name="TextBox 5">
            <a:extLst>
              <a:ext uri="{FF2B5EF4-FFF2-40B4-BE49-F238E27FC236}">
                <a16:creationId xmlns:a16="http://schemas.microsoft.com/office/drawing/2014/main" id="{4831D3ED-31C5-70A9-2022-280275D4143F}"/>
              </a:ext>
            </a:extLst>
          </p:cNvPr>
          <p:cNvSpPr txBox="1"/>
          <p:nvPr/>
        </p:nvSpPr>
        <p:spPr>
          <a:xfrm>
            <a:off x="6598034" y="5703959"/>
            <a:ext cx="4949197" cy="492443"/>
          </a:xfrm>
          <a:prstGeom prst="rect">
            <a:avLst/>
          </a:prstGeom>
          <a:noFill/>
        </p:spPr>
        <p:txBody>
          <a:bodyPr wrap="square">
            <a:spAutoFit/>
          </a:bodyPr>
          <a:lstStyle/>
          <a:p>
            <a:pPr marL="114300" indent="-114300"/>
            <a:r>
              <a:rPr lang="en-US" sz="1300"/>
              <a:t>* Note: not every test is grade level specific – some endorsements apply to all grade levels.</a:t>
            </a:r>
          </a:p>
        </p:txBody>
      </p:sp>
      <p:pic>
        <p:nvPicPr>
          <p:cNvPr id="11" name="Picture 10">
            <a:extLst>
              <a:ext uri="{FF2B5EF4-FFF2-40B4-BE49-F238E27FC236}">
                <a16:creationId xmlns:a16="http://schemas.microsoft.com/office/drawing/2014/main" id="{32F735E1-5F30-EE02-3098-27A87849A910}"/>
              </a:ext>
              <a:ext uri="{C183D7F6-B498-43B3-948B-1728B52AA6E4}">
                <adec:decorative xmlns:adec="http://schemas.microsoft.com/office/drawing/2017/decorative" val="1"/>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6598034" y="468253"/>
            <a:ext cx="4949197" cy="3297546"/>
          </a:xfrm>
          <a:prstGeom prst="rect">
            <a:avLst/>
          </a:prstGeom>
        </p:spPr>
      </p:pic>
    </p:spTree>
    <p:extLst>
      <p:ext uri="{BB962C8B-B14F-4D97-AF65-F5344CB8AC3E}">
        <p14:creationId xmlns:p14="http://schemas.microsoft.com/office/powerpoint/2010/main" val="3742775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1C6634-E622-988F-9A26-F9F893D95F5B}"/>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4FD3A938-F7A9-AEBB-250F-814BAA1A6F39}"/>
              </a:ext>
            </a:extLst>
          </p:cNvPr>
          <p:cNvSpPr txBox="1"/>
          <p:nvPr/>
        </p:nvSpPr>
        <p:spPr>
          <a:xfrm>
            <a:off x="9941902" y="206595"/>
            <a:ext cx="1918921" cy="369332"/>
          </a:xfrm>
          <a:prstGeom prst="rect">
            <a:avLst/>
          </a:prstGeom>
          <a:solidFill>
            <a:schemeClr val="bg1">
              <a:lumMod val="95000"/>
            </a:schemeClr>
          </a:solidFill>
        </p:spPr>
        <p:txBody>
          <a:bodyPr wrap="square">
            <a:spAutoFit/>
          </a:bodyPr>
          <a:lstStyle/>
          <a:p>
            <a:pPr algn="ctr"/>
            <a:r>
              <a:rPr lang="en-US" sz="1800" b="1">
                <a:solidFill>
                  <a:srgbClr val="067EBD"/>
                </a:solidFill>
              </a:rPr>
              <a:t>MTTC Case Study </a:t>
            </a:r>
            <a:endParaRPr lang="en-US"/>
          </a:p>
        </p:txBody>
      </p:sp>
      <p:sp>
        <p:nvSpPr>
          <p:cNvPr id="4" name="TextBox 3">
            <a:extLst>
              <a:ext uri="{FF2B5EF4-FFF2-40B4-BE49-F238E27FC236}">
                <a16:creationId xmlns:a16="http://schemas.microsoft.com/office/drawing/2014/main" id="{C4E62FF7-C3D2-C021-BF9A-F84FFCE0F315}"/>
              </a:ext>
            </a:extLst>
          </p:cNvPr>
          <p:cNvSpPr txBox="1"/>
          <p:nvPr/>
        </p:nvSpPr>
        <p:spPr>
          <a:xfrm>
            <a:off x="641837" y="395654"/>
            <a:ext cx="10937631" cy="830997"/>
          </a:xfrm>
          <a:prstGeom prst="rect">
            <a:avLst/>
          </a:prstGeom>
          <a:noFill/>
        </p:spPr>
        <p:txBody>
          <a:bodyPr wrap="square" rtlCol="0">
            <a:spAutoFit/>
          </a:bodyPr>
          <a:lstStyle/>
          <a:p>
            <a:pPr>
              <a:tabLst>
                <a:tab pos="1485900" algn="l"/>
              </a:tabLst>
            </a:pPr>
            <a:r>
              <a:rPr lang="en-US" sz="2400">
                <a:solidFill>
                  <a:schemeClr val="accent1"/>
                </a:solidFill>
              </a:rPr>
              <a:t>Challenge: </a:t>
            </a:r>
            <a:r>
              <a:rPr lang="en-US" sz="2400">
                <a:solidFill>
                  <a:srgbClr val="067EBD"/>
                </a:solidFill>
              </a:rPr>
              <a:t>	</a:t>
            </a:r>
            <a:r>
              <a:rPr lang="en-US" sz="2800" b="1"/>
              <a:t>CEDS option set gap.</a:t>
            </a:r>
          </a:p>
          <a:p>
            <a:r>
              <a:rPr lang="en-US" sz="2000"/>
              <a:t>Source field(s) use option set(s) that do not appear to correspond to </a:t>
            </a:r>
            <a:r>
              <a:rPr lang="en-US" sz="2000" i="1"/>
              <a:t>any</a:t>
            </a:r>
            <a:r>
              <a:rPr lang="en-US" sz="2000"/>
              <a:t> CEDS option set(s).</a:t>
            </a:r>
          </a:p>
        </p:txBody>
      </p:sp>
      <p:sp>
        <p:nvSpPr>
          <p:cNvPr id="5" name="Title 4">
            <a:extLst>
              <a:ext uri="{FF2B5EF4-FFF2-40B4-BE49-F238E27FC236}">
                <a16:creationId xmlns:a16="http://schemas.microsoft.com/office/drawing/2014/main" id="{E15F18B2-824E-F346-5C91-15AF5EEB66D2}"/>
              </a:ext>
            </a:extLst>
          </p:cNvPr>
          <p:cNvSpPr txBox="1">
            <a:spLocks noGrp="1"/>
          </p:cNvSpPr>
          <p:nvPr>
            <p:ph type="title" idx="4294967295"/>
          </p:nvPr>
        </p:nvSpPr>
        <p:spPr>
          <a:xfrm>
            <a:off x="641837" y="1415710"/>
            <a:ext cx="10937631" cy="5232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485900" marR="0" lvl="0" indent="-148590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accent1"/>
                </a:solidFill>
                <a:effectLst/>
                <a:uLnTx/>
                <a:uFillTx/>
                <a:latin typeface="+mn-lt"/>
                <a:ea typeface="+mn-ea"/>
                <a:cs typeface="+mn-cs"/>
              </a:rPr>
              <a:t>One Possible Resolution:  </a:t>
            </a:r>
            <a:r>
              <a:rPr kumimoji="0" lang="en-US" sz="2800" b="1" i="0" u="none" strike="noStrike" kern="1200" cap="none" spc="0" normalizeH="0" baseline="0" noProof="0" dirty="0">
                <a:ln>
                  <a:noFill/>
                </a:ln>
                <a:solidFill>
                  <a:schemeClr val="tx1"/>
                </a:solidFill>
                <a:effectLst/>
                <a:uLnTx/>
                <a:uFillTx/>
                <a:latin typeface="+mn-lt"/>
                <a:ea typeface="+mn-ea"/>
                <a:cs typeface="+mn-cs"/>
              </a:rPr>
              <a:t>Map to an identifier/identifier system in CEDS</a:t>
            </a:r>
          </a:p>
        </p:txBody>
      </p:sp>
      <p:sp>
        <p:nvSpPr>
          <p:cNvPr id="10" name="TextBox 9">
            <a:extLst>
              <a:ext uri="{FF2B5EF4-FFF2-40B4-BE49-F238E27FC236}">
                <a16:creationId xmlns:a16="http://schemas.microsoft.com/office/drawing/2014/main" id="{01F63358-E76A-9B31-A700-29F68D9D7DBE}"/>
              </a:ext>
            </a:extLst>
          </p:cNvPr>
          <p:cNvSpPr txBox="1"/>
          <p:nvPr/>
        </p:nvSpPr>
        <p:spPr>
          <a:xfrm>
            <a:off x="641837" y="2145131"/>
            <a:ext cx="7398135" cy="461665"/>
          </a:xfrm>
          <a:prstGeom prst="rect">
            <a:avLst/>
          </a:prstGeom>
          <a:noFill/>
        </p:spPr>
        <p:txBody>
          <a:bodyPr wrap="square">
            <a:spAutoFit/>
          </a:bodyPr>
          <a:lstStyle/>
          <a:p>
            <a:r>
              <a:rPr lang="en-US" sz="2400">
                <a:solidFill>
                  <a:schemeClr val="accent1"/>
                </a:solidFill>
              </a:rPr>
              <a:t>What this looks like:</a:t>
            </a:r>
          </a:p>
        </p:txBody>
      </p:sp>
      <p:graphicFrame>
        <p:nvGraphicFramePr>
          <p:cNvPr id="14" name="Table 13">
            <a:extLst>
              <a:ext uri="{FF2B5EF4-FFF2-40B4-BE49-F238E27FC236}">
                <a16:creationId xmlns:a16="http://schemas.microsoft.com/office/drawing/2014/main" id="{70FE300C-AC41-F904-C844-9B85EAC7AD59}"/>
              </a:ext>
            </a:extLst>
          </p:cNvPr>
          <p:cNvGraphicFramePr>
            <a:graphicFrameLocks noGrp="1"/>
          </p:cNvGraphicFramePr>
          <p:nvPr>
            <p:extLst>
              <p:ext uri="{D42A27DB-BD31-4B8C-83A1-F6EECF244321}">
                <p14:modId xmlns:p14="http://schemas.microsoft.com/office/powerpoint/2010/main" val="2192543140"/>
              </p:ext>
            </p:extLst>
          </p:nvPr>
        </p:nvGraphicFramePr>
        <p:xfrm>
          <a:off x="756138" y="2610211"/>
          <a:ext cx="10735409" cy="2199640"/>
        </p:xfrm>
        <a:graphic>
          <a:graphicData uri="http://schemas.openxmlformats.org/drawingml/2006/table">
            <a:tbl>
              <a:tblPr firstRow="1" bandRow="1">
                <a:tableStyleId>{5C22544A-7EE6-4342-B048-85BDC9FD1C3A}</a:tableStyleId>
              </a:tblPr>
              <a:tblGrid>
                <a:gridCol w="1507626">
                  <a:extLst>
                    <a:ext uri="{9D8B030D-6E8A-4147-A177-3AD203B41FA5}">
                      <a16:colId xmlns:a16="http://schemas.microsoft.com/office/drawing/2014/main" val="3822922918"/>
                    </a:ext>
                  </a:extLst>
                </a:gridCol>
                <a:gridCol w="930786">
                  <a:extLst>
                    <a:ext uri="{9D8B030D-6E8A-4147-A177-3AD203B41FA5}">
                      <a16:colId xmlns:a16="http://schemas.microsoft.com/office/drawing/2014/main" val="1631349299"/>
                    </a:ext>
                  </a:extLst>
                </a:gridCol>
                <a:gridCol w="2013540">
                  <a:extLst>
                    <a:ext uri="{9D8B030D-6E8A-4147-A177-3AD203B41FA5}">
                      <a16:colId xmlns:a16="http://schemas.microsoft.com/office/drawing/2014/main" val="758412422"/>
                    </a:ext>
                  </a:extLst>
                </a:gridCol>
                <a:gridCol w="1693872">
                  <a:extLst>
                    <a:ext uri="{9D8B030D-6E8A-4147-A177-3AD203B41FA5}">
                      <a16:colId xmlns:a16="http://schemas.microsoft.com/office/drawing/2014/main" val="1471812408"/>
                    </a:ext>
                  </a:extLst>
                </a:gridCol>
                <a:gridCol w="4589585">
                  <a:extLst>
                    <a:ext uri="{9D8B030D-6E8A-4147-A177-3AD203B41FA5}">
                      <a16:colId xmlns:a16="http://schemas.microsoft.com/office/drawing/2014/main" val="3732547302"/>
                    </a:ext>
                  </a:extLst>
                </a:gridCol>
              </a:tblGrid>
              <a:tr h="370840">
                <a:tc>
                  <a:txBody>
                    <a:bodyPr/>
                    <a:lstStyle/>
                    <a:p>
                      <a:pPr marL="0" algn="l" defTabSz="914400" rtl="0" eaLnBrk="1" latinLnBrk="0" hangingPunct="1"/>
                      <a:r>
                        <a:rPr lang="en-US" sz="1800" b="1" kern="1200">
                          <a:solidFill>
                            <a:schemeClr val="lt1"/>
                          </a:solidFill>
                        </a:rPr>
                        <a:t>Source </a:t>
                      </a:r>
                      <a:br>
                        <a:rPr lang="en-US" sz="1800" b="1" kern="1200">
                          <a:solidFill>
                            <a:schemeClr val="lt1"/>
                          </a:solidFill>
                        </a:rPr>
                      </a:br>
                      <a:r>
                        <a:rPr lang="en-US" sz="1800" b="1" kern="1200">
                          <a:solidFill>
                            <a:schemeClr val="lt1"/>
                          </a:solidFill>
                        </a:rPr>
                        <a:t>field</a:t>
                      </a:r>
                      <a:endParaRPr lang="en-US" sz="1800" b="1" kern="1200">
                        <a:solidFill>
                          <a:schemeClr val="lt1"/>
                        </a:solidFill>
                        <a:latin typeface="+mn-lt"/>
                        <a:ea typeface="+mn-ea"/>
                        <a:cs typeface="+mn-cs"/>
                      </a:endParaRPr>
                    </a:p>
                  </a:txBody>
                  <a:tcPr/>
                </a:tc>
                <a:tc>
                  <a:txBody>
                    <a:bodyPr/>
                    <a:lstStyle/>
                    <a:p>
                      <a:pPr marL="0" algn="l" defTabSz="914400" rtl="0" eaLnBrk="1" latinLnBrk="0" hangingPunct="1"/>
                      <a:r>
                        <a:rPr lang="en-US" sz="1800" b="1" kern="1200" dirty="0">
                          <a:solidFill>
                            <a:schemeClr val="lt1"/>
                          </a:solidFill>
                          <a:latin typeface="+mn-lt"/>
                          <a:ea typeface="+mn-ea"/>
                          <a:cs typeface="+mn-cs"/>
                        </a:rPr>
                        <a:t>Maps to</a:t>
                      </a:r>
                    </a:p>
                  </a:txBody>
                  <a:tcPr>
                    <a:noFill/>
                  </a:tcPr>
                </a:tc>
                <a:tc>
                  <a:txBody>
                    <a:bodyPr/>
                    <a:lstStyle/>
                    <a:p>
                      <a:pPr marL="0" algn="l" defTabSz="914400" rtl="0" eaLnBrk="1" latinLnBrk="0" hangingPunct="1"/>
                      <a:r>
                        <a:rPr lang="en-US" sz="1800" b="1" kern="1200">
                          <a:solidFill>
                            <a:schemeClr val="lt1"/>
                          </a:solidFill>
                        </a:rPr>
                        <a:t>CEDS </a:t>
                      </a:r>
                      <a:br>
                        <a:rPr lang="en-US" sz="1800" b="1" kern="1200">
                          <a:solidFill>
                            <a:schemeClr val="lt1"/>
                          </a:solidFill>
                        </a:rPr>
                      </a:br>
                      <a:r>
                        <a:rPr lang="en-US" sz="1800" b="1" kern="1200">
                          <a:solidFill>
                            <a:schemeClr val="lt1"/>
                          </a:solidFill>
                        </a:rPr>
                        <a:t>element</a:t>
                      </a:r>
                      <a:endParaRPr lang="en-US" sz="1800" b="1" kern="1200">
                        <a:solidFill>
                          <a:schemeClr val="lt1"/>
                        </a:solidFill>
                        <a:latin typeface="+mn-lt"/>
                        <a:ea typeface="+mn-ea"/>
                        <a:cs typeface="+mn-cs"/>
                      </a:endParaRPr>
                    </a:p>
                  </a:txBody>
                  <a:tcPr/>
                </a:tc>
                <a:tc>
                  <a:txBody>
                    <a:bodyPr/>
                    <a:lstStyle/>
                    <a:p>
                      <a:pPr marL="0" algn="l" defTabSz="914400" rtl="0" eaLnBrk="1" latinLnBrk="0" hangingPunct="1"/>
                      <a:r>
                        <a:rPr lang="en-US" sz="1800" b="1" kern="1200">
                          <a:solidFill>
                            <a:schemeClr val="lt1"/>
                          </a:solidFill>
                        </a:rPr>
                        <a:t>CEDS </a:t>
                      </a:r>
                      <a:br>
                        <a:rPr lang="en-US" sz="1800" b="1" kern="1200">
                          <a:solidFill>
                            <a:schemeClr val="lt1"/>
                          </a:solidFill>
                        </a:rPr>
                      </a:br>
                      <a:r>
                        <a:rPr lang="en-US" sz="1800" b="1" kern="1200">
                          <a:solidFill>
                            <a:schemeClr val="lt1"/>
                          </a:solidFill>
                        </a:rPr>
                        <a:t>data type</a:t>
                      </a:r>
                      <a:endParaRPr lang="en-US" sz="1800" b="1" kern="1200">
                        <a:solidFill>
                          <a:schemeClr val="lt1"/>
                        </a:solidFill>
                        <a:latin typeface="+mn-lt"/>
                        <a:ea typeface="+mn-ea"/>
                        <a:cs typeface="+mn-cs"/>
                      </a:endParaRPr>
                    </a:p>
                  </a:txBody>
                  <a:tcPr/>
                </a:tc>
                <a:tc>
                  <a:txBody>
                    <a:bodyPr/>
                    <a:lstStyle/>
                    <a:p>
                      <a:pPr marL="0" algn="l" defTabSz="914400" rtl="0" eaLnBrk="1" latinLnBrk="0" hangingPunct="1"/>
                      <a:r>
                        <a:rPr lang="en-US" sz="1800" b="1" kern="1200">
                          <a:solidFill>
                            <a:schemeClr val="lt1"/>
                          </a:solidFill>
                          <a:latin typeface="+mn-lt"/>
                          <a:ea typeface="+mn-ea"/>
                          <a:cs typeface="+mn-cs"/>
                        </a:rPr>
                        <a:t>CEDS</a:t>
                      </a:r>
                    </a:p>
                    <a:p>
                      <a:pPr marL="0" algn="l" defTabSz="914400" rtl="0" eaLnBrk="1" latinLnBrk="0" hangingPunct="1"/>
                      <a:r>
                        <a:rPr lang="en-US" sz="1800" b="1" kern="1200">
                          <a:solidFill>
                            <a:schemeClr val="lt1"/>
                          </a:solidFill>
                          <a:latin typeface="+mn-lt"/>
                          <a:ea typeface="+mn-ea"/>
                          <a:cs typeface="+mn-cs"/>
                        </a:rPr>
                        <a:t>Definition </a:t>
                      </a:r>
                    </a:p>
                  </a:txBody>
                  <a:tcPr/>
                </a:tc>
                <a:extLst>
                  <a:ext uri="{0D108BD9-81ED-4DB2-BD59-A6C34878D82A}">
                    <a16:rowId xmlns:a16="http://schemas.microsoft.com/office/drawing/2014/main" val="1372037827"/>
                  </a:ext>
                </a:extLst>
              </a:tr>
              <a:tr h="370840">
                <a:tc>
                  <a:txBody>
                    <a:bodyPr/>
                    <a:lstStyle/>
                    <a:p>
                      <a:pPr marL="0" algn="l" defTabSz="914400" rtl="0" eaLnBrk="1" latinLnBrk="0" hangingPunct="1"/>
                      <a:r>
                        <a:rPr lang="en-US" sz="1800" b="0" kern="1200">
                          <a:solidFill>
                            <a:schemeClr val="tx1"/>
                          </a:solidFill>
                        </a:rPr>
                        <a:t>Test Code</a:t>
                      </a:r>
                      <a:endParaRPr lang="en-US" sz="1800" b="0" kern="1200">
                        <a:solidFill>
                          <a:schemeClr val="tx1"/>
                        </a:solidFill>
                        <a:latin typeface="+mn-lt"/>
                        <a:ea typeface="+mn-ea"/>
                        <a:cs typeface="+mn-cs"/>
                      </a:endParaRPr>
                    </a:p>
                  </a:txBody>
                  <a:tcPr/>
                </a:tc>
                <a:tc>
                  <a:txBody>
                    <a:bodyPr/>
                    <a:lstStyle/>
                    <a:p>
                      <a:pPr marL="0" algn="l" defTabSz="914400" rtl="0" eaLnBrk="1" latinLnBrk="0" hangingPunct="1"/>
                      <a:r>
                        <a:rPr lang="en-US" sz="1400" b="0" kern="1200" dirty="0">
                          <a:solidFill>
                            <a:schemeClr val="bg1"/>
                          </a:solidFill>
                          <a:latin typeface="+mn-lt"/>
                          <a:ea typeface="+mn-ea"/>
                          <a:cs typeface="+mn-cs"/>
                        </a:rPr>
                        <a:t>Maps to</a:t>
                      </a:r>
                    </a:p>
                  </a:txBody>
                  <a:tcPr>
                    <a:noFill/>
                  </a:tcPr>
                </a:tc>
                <a:tc>
                  <a:txBody>
                    <a:bodyPr/>
                    <a:lstStyle/>
                    <a:p>
                      <a:pPr marL="0" algn="l" defTabSz="914400" rtl="0" eaLnBrk="1" latinLnBrk="0" hangingPunct="1"/>
                      <a:r>
                        <a:rPr lang="en-US" sz="1800" b="1" kern="1200">
                          <a:solidFill>
                            <a:schemeClr val="tx1"/>
                          </a:solidFill>
                        </a:rPr>
                        <a:t>Assessment Identifier</a:t>
                      </a:r>
                      <a:endParaRPr lang="en-US" sz="1800" b="1" kern="1200">
                        <a:solidFill>
                          <a:schemeClr val="tx1"/>
                        </a:solidFill>
                        <a:latin typeface="+mn-lt"/>
                        <a:ea typeface="+mn-ea"/>
                        <a:cs typeface="+mn-cs"/>
                      </a:endParaRPr>
                    </a:p>
                  </a:txBody>
                  <a:tcPr/>
                </a:tc>
                <a:tc>
                  <a:txBody>
                    <a:bodyPr/>
                    <a:lstStyle/>
                    <a:p>
                      <a:pPr marL="0" algn="l" defTabSz="914400" rtl="0" eaLnBrk="1" latinLnBrk="0" hangingPunct="1"/>
                      <a:r>
                        <a:rPr lang="en-US" sz="1800" b="0" kern="1200">
                          <a:solidFill>
                            <a:schemeClr val="tx1"/>
                          </a:solidFill>
                        </a:rPr>
                        <a:t>Alphanumeric</a:t>
                      </a:r>
                      <a:endParaRPr lang="en-US" sz="1800" b="0" kern="1200">
                        <a:solidFill>
                          <a:schemeClr val="tx1"/>
                        </a:solidFill>
                        <a:latin typeface="+mn-lt"/>
                        <a:ea typeface="+mn-ea"/>
                        <a:cs typeface="+mn-cs"/>
                      </a:endParaRPr>
                    </a:p>
                  </a:txBody>
                  <a:tcPr/>
                </a:tc>
                <a:tc>
                  <a:txBody>
                    <a:bodyPr/>
                    <a:lstStyle/>
                    <a:p>
                      <a:pPr marL="0" algn="l" defTabSz="914400" rtl="0" eaLnBrk="1" latinLnBrk="0" hangingPunct="1"/>
                      <a:r>
                        <a:rPr lang="en-US" sz="1800" b="0" i="0" kern="1200">
                          <a:solidFill>
                            <a:schemeClr val="dk1"/>
                          </a:solidFill>
                          <a:effectLst/>
                          <a:latin typeface="+mn-lt"/>
                          <a:ea typeface="+mn-ea"/>
                          <a:cs typeface="+mn-cs"/>
                        </a:rPr>
                        <a:t>A unique number or alphanumeric code assigned to an assessment by a school, school system, a state, or other agency or entity. This may be the publisher identifier.</a:t>
                      </a:r>
                      <a:endParaRPr lang="en-US" sz="1800" b="0" kern="1200">
                        <a:solidFill>
                          <a:schemeClr val="tx1"/>
                        </a:solidFill>
                        <a:latin typeface="+mn-lt"/>
                        <a:ea typeface="+mn-ea"/>
                        <a:cs typeface="+mn-cs"/>
                      </a:endParaRPr>
                    </a:p>
                  </a:txBody>
                  <a:tcPr/>
                </a:tc>
                <a:extLst>
                  <a:ext uri="{0D108BD9-81ED-4DB2-BD59-A6C34878D82A}">
                    <a16:rowId xmlns:a16="http://schemas.microsoft.com/office/drawing/2014/main" val="2847138979"/>
                  </a:ext>
                </a:extLst>
              </a:tr>
              <a:tr h="370840">
                <a:tc>
                  <a:txBody>
                    <a:bodyPr/>
                    <a:lstStyle/>
                    <a:p>
                      <a:pPr marL="0" algn="l" defTabSz="914400" rtl="0" eaLnBrk="1" latinLnBrk="0" hangingPunct="1"/>
                      <a:r>
                        <a:rPr lang="en-US" sz="1800" b="0" kern="1200">
                          <a:solidFill>
                            <a:schemeClr val="tx1"/>
                          </a:solidFill>
                        </a:rPr>
                        <a:t>Field Name</a:t>
                      </a:r>
                      <a:endParaRPr lang="en-US" sz="1800" b="0" kern="1200">
                        <a:solidFill>
                          <a:schemeClr val="tx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kern="1200" dirty="0">
                          <a:solidFill>
                            <a:schemeClr val="bg1"/>
                          </a:solidFill>
                          <a:latin typeface="+mn-lt"/>
                          <a:ea typeface="+mn-ea"/>
                          <a:cs typeface="+mn-cs"/>
                        </a:rPr>
                        <a:t>Maps to</a:t>
                      </a:r>
                    </a:p>
                  </a:txBody>
                  <a:tcPr>
                    <a:noFill/>
                  </a:tcPr>
                </a:tc>
                <a:tc>
                  <a:txBody>
                    <a:bodyPr/>
                    <a:lstStyle/>
                    <a:p>
                      <a:pPr marL="0" algn="l" defTabSz="914400" rtl="0" eaLnBrk="1" latinLnBrk="0" hangingPunct="1"/>
                      <a:r>
                        <a:rPr lang="en-US" sz="1800" b="1" kern="1200">
                          <a:solidFill>
                            <a:schemeClr val="tx1"/>
                          </a:solidFill>
                        </a:rPr>
                        <a:t>Assessment Title</a:t>
                      </a:r>
                      <a:endParaRPr lang="en-US" sz="1800" b="1" kern="1200">
                        <a:solidFill>
                          <a:schemeClr val="tx1"/>
                        </a:solidFill>
                        <a:latin typeface="+mn-lt"/>
                        <a:ea typeface="+mn-ea"/>
                        <a:cs typeface="+mn-cs"/>
                      </a:endParaRPr>
                    </a:p>
                  </a:txBody>
                  <a:tcPr/>
                </a:tc>
                <a:tc>
                  <a:txBody>
                    <a:bodyPr/>
                    <a:lstStyle/>
                    <a:p>
                      <a:pPr marL="0" algn="l" defTabSz="914400" rtl="0" eaLnBrk="1" latinLnBrk="0" hangingPunct="1"/>
                      <a:r>
                        <a:rPr lang="en-US" sz="1800" b="0" kern="1200">
                          <a:solidFill>
                            <a:schemeClr val="tx1"/>
                          </a:solidFill>
                        </a:rPr>
                        <a:t>Alphanumeric</a:t>
                      </a:r>
                      <a:endParaRPr lang="en-US" sz="1800" b="0" kern="1200">
                        <a:solidFill>
                          <a:schemeClr val="tx1"/>
                        </a:solidFill>
                        <a:latin typeface="+mn-lt"/>
                        <a:ea typeface="+mn-ea"/>
                        <a:cs typeface="+mn-cs"/>
                      </a:endParaRPr>
                    </a:p>
                  </a:txBody>
                  <a:tcPr/>
                </a:tc>
                <a:tc>
                  <a:txBody>
                    <a:bodyPr/>
                    <a:lstStyle/>
                    <a:p>
                      <a:pPr marL="0" algn="l" defTabSz="914400" rtl="0" eaLnBrk="1" latinLnBrk="0" hangingPunct="1"/>
                      <a:r>
                        <a:rPr lang="en-US" sz="1800" b="0" i="0" kern="1200" dirty="0">
                          <a:solidFill>
                            <a:schemeClr val="dk1"/>
                          </a:solidFill>
                          <a:effectLst/>
                          <a:latin typeface="+mn-lt"/>
                          <a:ea typeface="+mn-ea"/>
                          <a:cs typeface="+mn-cs"/>
                        </a:rPr>
                        <a:t>The title or name of the assessment.</a:t>
                      </a:r>
                      <a:endParaRPr lang="en-US" sz="1800" b="0" kern="1200" dirty="0">
                        <a:solidFill>
                          <a:schemeClr val="tx1"/>
                        </a:solidFill>
                        <a:latin typeface="+mn-lt"/>
                        <a:ea typeface="+mn-ea"/>
                        <a:cs typeface="+mn-cs"/>
                      </a:endParaRPr>
                    </a:p>
                  </a:txBody>
                  <a:tcPr/>
                </a:tc>
                <a:extLst>
                  <a:ext uri="{0D108BD9-81ED-4DB2-BD59-A6C34878D82A}">
                    <a16:rowId xmlns:a16="http://schemas.microsoft.com/office/drawing/2014/main" val="949575000"/>
                  </a:ext>
                </a:extLst>
              </a:tr>
            </a:tbl>
          </a:graphicData>
        </a:graphic>
      </p:graphicFrame>
      <p:cxnSp>
        <p:nvCxnSpPr>
          <p:cNvPr id="34" name="Straight Arrow Connector 33">
            <a:extLst>
              <a:ext uri="{FF2B5EF4-FFF2-40B4-BE49-F238E27FC236}">
                <a16:creationId xmlns:a16="http://schemas.microsoft.com/office/drawing/2014/main" id="{032048A6-510F-C479-B141-015BC1D4049D}"/>
              </a:ext>
              <a:ext uri="{C183D7F6-B498-43B3-948B-1728B52AA6E4}">
                <adec:decorative xmlns:adec="http://schemas.microsoft.com/office/drawing/2017/decorative" val="1"/>
              </a:ext>
            </a:extLst>
          </p:cNvPr>
          <p:cNvCxnSpPr>
            <a:cxnSpLocks/>
          </p:cNvCxnSpPr>
          <p:nvPr/>
        </p:nvCxnSpPr>
        <p:spPr>
          <a:xfrm>
            <a:off x="2426676" y="3432412"/>
            <a:ext cx="60666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1CA8CD80-72B9-8D78-BE01-44C51C40D5DE}"/>
              </a:ext>
              <a:ext uri="{C183D7F6-B498-43B3-948B-1728B52AA6E4}">
                <adec:decorative xmlns:adec="http://schemas.microsoft.com/office/drawing/2017/decorative" val="1"/>
              </a:ext>
            </a:extLst>
          </p:cNvPr>
          <p:cNvCxnSpPr>
            <a:cxnSpLocks/>
          </p:cNvCxnSpPr>
          <p:nvPr/>
        </p:nvCxnSpPr>
        <p:spPr>
          <a:xfrm>
            <a:off x="2426676" y="4615962"/>
            <a:ext cx="60666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4C6F8F9-C750-E199-E974-41790DFBE515}"/>
              </a:ext>
            </a:extLst>
          </p:cNvPr>
          <p:cNvSpPr txBox="1"/>
          <p:nvPr/>
        </p:nvSpPr>
        <p:spPr>
          <a:xfrm>
            <a:off x="641837" y="5150815"/>
            <a:ext cx="10849710" cy="1200329"/>
          </a:xfrm>
          <a:prstGeom prst="rect">
            <a:avLst/>
          </a:prstGeom>
          <a:noFill/>
        </p:spPr>
        <p:txBody>
          <a:bodyPr wrap="square">
            <a:spAutoFit/>
          </a:bodyPr>
          <a:lstStyle/>
          <a:p>
            <a:r>
              <a:rPr lang="en-US" sz="2400">
                <a:solidFill>
                  <a:schemeClr val="accent1"/>
                </a:solidFill>
              </a:rPr>
              <a:t>Why this works:</a:t>
            </a:r>
          </a:p>
          <a:p>
            <a:r>
              <a:rPr lang="en-US" sz="1600"/>
              <a:t>While CEDS seeks to standardize data vocabulary, it also acknowledges that in some areas – such as assessments, credentials, etc. – there will be state-specific systems in place.  To accommodate these systems, CEDS created a flexible structure where state-specific option sets can be mapped into open (alphanumeric) fields. </a:t>
            </a:r>
          </a:p>
        </p:txBody>
      </p:sp>
      <p:sp>
        <p:nvSpPr>
          <p:cNvPr id="6" name="TextBox 5">
            <a:extLst>
              <a:ext uri="{FF2B5EF4-FFF2-40B4-BE49-F238E27FC236}">
                <a16:creationId xmlns:a16="http://schemas.microsoft.com/office/drawing/2014/main" id="{45283FA2-F718-8F60-83B5-F375C52F4A0B}"/>
              </a:ext>
            </a:extLst>
          </p:cNvPr>
          <p:cNvSpPr txBox="1"/>
          <p:nvPr/>
        </p:nvSpPr>
        <p:spPr>
          <a:xfrm>
            <a:off x="10897386" y="6277680"/>
            <a:ext cx="963437" cy="261610"/>
          </a:xfrm>
          <a:prstGeom prst="rect">
            <a:avLst/>
          </a:prstGeom>
          <a:solidFill>
            <a:schemeClr val="bg1">
              <a:lumMod val="95000"/>
            </a:schemeClr>
          </a:solidFill>
        </p:spPr>
        <p:txBody>
          <a:bodyPr wrap="square">
            <a:spAutoFit/>
          </a:bodyPr>
          <a:lstStyle/>
          <a:p>
            <a:pPr algn="ctr"/>
            <a:r>
              <a:rPr lang="en-US" sz="1100" b="1" dirty="0"/>
              <a:t>Continued </a:t>
            </a:r>
            <a:r>
              <a:rPr lang="en-US" sz="1100" b="1" dirty="0">
                <a:sym typeface="Wingdings" panose="05000000000000000000" pitchFamily="2" charset="2"/>
              </a:rPr>
              <a:t></a:t>
            </a:r>
            <a:endParaRPr lang="en-US" sz="1100" dirty="0"/>
          </a:p>
        </p:txBody>
      </p:sp>
    </p:spTree>
    <p:extLst>
      <p:ext uri="{BB962C8B-B14F-4D97-AF65-F5344CB8AC3E}">
        <p14:creationId xmlns:p14="http://schemas.microsoft.com/office/powerpoint/2010/main" val="376523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711A73-0A31-10EC-4C48-8EDB77EA9A84}"/>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1864F318-33FC-D71E-95BB-9DF9FD08C6E1}"/>
              </a:ext>
            </a:extLst>
          </p:cNvPr>
          <p:cNvSpPr txBox="1"/>
          <p:nvPr/>
        </p:nvSpPr>
        <p:spPr>
          <a:xfrm>
            <a:off x="9941902" y="206595"/>
            <a:ext cx="1918921" cy="369332"/>
          </a:xfrm>
          <a:prstGeom prst="rect">
            <a:avLst/>
          </a:prstGeom>
          <a:solidFill>
            <a:schemeClr val="bg1">
              <a:lumMod val="95000"/>
            </a:schemeClr>
          </a:solidFill>
        </p:spPr>
        <p:txBody>
          <a:bodyPr wrap="square">
            <a:spAutoFit/>
          </a:bodyPr>
          <a:lstStyle/>
          <a:p>
            <a:pPr algn="ctr"/>
            <a:r>
              <a:rPr lang="en-US" sz="1800" b="1">
                <a:solidFill>
                  <a:srgbClr val="067EBD"/>
                </a:solidFill>
              </a:rPr>
              <a:t>MTTC Case Study </a:t>
            </a:r>
            <a:endParaRPr lang="en-US"/>
          </a:p>
        </p:txBody>
      </p:sp>
      <p:sp>
        <p:nvSpPr>
          <p:cNvPr id="5" name="Title 4">
            <a:extLst>
              <a:ext uri="{FF2B5EF4-FFF2-40B4-BE49-F238E27FC236}">
                <a16:creationId xmlns:a16="http://schemas.microsoft.com/office/drawing/2014/main" id="{31EFF2AA-480A-E36C-1F89-1F1374F9C9D1}"/>
              </a:ext>
            </a:extLst>
          </p:cNvPr>
          <p:cNvSpPr txBox="1">
            <a:spLocks noGrp="1"/>
          </p:cNvSpPr>
          <p:nvPr>
            <p:ph type="title" idx="4294967295"/>
          </p:nvPr>
        </p:nvSpPr>
        <p:spPr>
          <a:xfrm>
            <a:off x="643695" y="391261"/>
            <a:ext cx="6096000" cy="5232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C00000"/>
                </a:solidFill>
                <a:effectLst/>
                <a:highlight>
                  <a:srgbClr val="DEF3FE"/>
                </a:highlight>
                <a:uLnTx/>
                <a:uFillTx/>
                <a:latin typeface="+mn-lt"/>
                <a:ea typeface="+mn-ea"/>
                <a:cs typeface="+mn-cs"/>
              </a:rPr>
              <a:t>Warning!</a:t>
            </a:r>
          </a:p>
        </p:txBody>
      </p:sp>
      <p:sp>
        <p:nvSpPr>
          <p:cNvPr id="6" name="TextBox 5">
            <a:extLst>
              <a:ext uri="{FF2B5EF4-FFF2-40B4-BE49-F238E27FC236}">
                <a16:creationId xmlns:a16="http://schemas.microsoft.com/office/drawing/2014/main" id="{28A350AD-281A-A3D8-5CA3-0DBC7A25D3C9}"/>
              </a:ext>
            </a:extLst>
          </p:cNvPr>
          <p:cNvSpPr txBox="1"/>
          <p:nvPr/>
        </p:nvSpPr>
        <p:spPr>
          <a:xfrm>
            <a:off x="643695" y="879075"/>
            <a:ext cx="10735409" cy="1323439"/>
          </a:xfrm>
          <a:prstGeom prst="rect">
            <a:avLst/>
          </a:prstGeom>
          <a:noFill/>
        </p:spPr>
        <p:txBody>
          <a:bodyPr wrap="square">
            <a:spAutoFit/>
          </a:bodyPr>
          <a:lstStyle/>
          <a:p>
            <a:r>
              <a:rPr lang="en-US" sz="1600" dirty="0"/>
              <a:t>When mapping to an identifier/identification system, it is vital to examine the other elements in the same CEDS domain to determine which ones </a:t>
            </a:r>
            <a:r>
              <a:rPr lang="en-US" sz="1600" i="1" dirty="0"/>
              <a:t>also</a:t>
            </a:r>
            <a:r>
              <a:rPr lang="en-US" sz="1600" dirty="0"/>
              <a:t> need to be populated with data.   For example, if our state collects assessment data for both MTTC and National Board Certification (NBC) tests, we’ll need to be able to distinguish between the records related to MTTC and those related to the NBC.  This means that the fields that identify the overall system will also need to be populated with the relevant data – even though that data may not be explicitly defined in the current source tables!</a:t>
            </a:r>
          </a:p>
        </p:txBody>
      </p:sp>
      <p:graphicFrame>
        <p:nvGraphicFramePr>
          <p:cNvPr id="3" name="Table 2">
            <a:extLst>
              <a:ext uri="{FF2B5EF4-FFF2-40B4-BE49-F238E27FC236}">
                <a16:creationId xmlns:a16="http://schemas.microsoft.com/office/drawing/2014/main" id="{75C21DAF-57B9-E1D4-82EC-3C93E534FB1A}"/>
              </a:ext>
            </a:extLst>
          </p:cNvPr>
          <p:cNvGraphicFramePr>
            <a:graphicFrameLocks noGrp="1"/>
          </p:cNvGraphicFramePr>
          <p:nvPr>
            <p:extLst>
              <p:ext uri="{D42A27DB-BD31-4B8C-83A1-F6EECF244321}">
                <p14:modId xmlns:p14="http://schemas.microsoft.com/office/powerpoint/2010/main" val="3439820652"/>
              </p:ext>
            </p:extLst>
          </p:nvPr>
        </p:nvGraphicFramePr>
        <p:xfrm>
          <a:off x="756138" y="2352137"/>
          <a:ext cx="10735409" cy="4259580"/>
        </p:xfrm>
        <a:graphic>
          <a:graphicData uri="http://schemas.openxmlformats.org/drawingml/2006/table">
            <a:tbl>
              <a:tblPr firstRow="1" bandRow="1">
                <a:tableStyleId>{5C22544A-7EE6-4342-B048-85BDC9FD1C3A}</a:tableStyleId>
              </a:tblPr>
              <a:tblGrid>
                <a:gridCol w="1266093">
                  <a:extLst>
                    <a:ext uri="{9D8B030D-6E8A-4147-A177-3AD203B41FA5}">
                      <a16:colId xmlns:a16="http://schemas.microsoft.com/office/drawing/2014/main" val="3822922918"/>
                    </a:ext>
                  </a:extLst>
                </a:gridCol>
                <a:gridCol w="764931">
                  <a:extLst>
                    <a:ext uri="{9D8B030D-6E8A-4147-A177-3AD203B41FA5}">
                      <a16:colId xmlns:a16="http://schemas.microsoft.com/office/drawing/2014/main" val="1631349299"/>
                    </a:ext>
                  </a:extLst>
                </a:gridCol>
                <a:gridCol w="1890346">
                  <a:extLst>
                    <a:ext uri="{9D8B030D-6E8A-4147-A177-3AD203B41FA5}">
                      <a16:colId xmlns:a16="http://schemas.microsoft.com/office/drawing/2014/main" val="758412422"/>
                    </a:ext>
                  </a:extLst>
                </a:gridCol>
                <a:gridCol w="1538654">
                  <a:extLst>
                    <a:ext uri="{9D8B030D-6E8A-4147-A177-3AD203B41FA5}">
                      <a16:colId xmlns:a16="http://schemas.microsoft.com/office/drawing/2014/main" val="1471812408"/>
                    </a:ext>
                  </a:extLst>
                </a:gridCol>
                <a:gridCol w="5275385">
                  <a:extLst>
                    <a:ext uri="{9D8B030D-6E8A-4147-A177-3AD203B41FA5}">
                      <a16:colId xmlns:a16="http://schemas.microsoft.com/office/drawing/2014/main" val="3732547302"/>
                    </a:ext>
                  </a:extLst>
                </a:gridCol>
              </a:tblGrid>
              <a:tr h="370840">
                <a:tc>
                  <a:txBody>
                    <a:bodyPr/>
                    <a:lstStyle/>
                    <a:p>
                      <a:pPr marL="0" algn="l" defTabSz="914400" rtl="0" eaLnBrk="1" latinLnBrk="0" hangingPunct="1"/>
                      <a:r>
                        <a:rPr lang="en-US" sz="1600" b="1" kern="1200">
                          <a:solidFill>
                            <a:schemeClr val="lt1"/>
                          </a:solidFill>
                        </a:rPr>
                        <a:t>Source field</a:t>
                      </a:r>
                      <a:endParaRPr lang="en-US" sz="1600" b="1" kern="1200">
                        <a:solidFill>
                          <a:schemeClr val="lt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bg1"/>
                          </a:solidFill>
                          <a:latin typeface="+mn-lt"/>
                          <a:ea typeface="+mn-ea"/>
                          <a:cs typeface="+mn-cs"/>
                        </a:rPr>
                        <a:t>Maps to</a:t>
                      </a:r>
                    </a:p>
                    <a:p>
                      <a:pPr marL="0" algn="l" defTabSz="914400" rtl="0" eaLnBrk="1" latinLnBrk="0" hangingPunct="1"/>
                      <a:endParaRPr lang="en-US" sz="1100" b="1" kern="1200" dirty="0">
                        <a:solidFill>
                          <a:schemeClr val="lt1"/>
                        </a:solidFill>
                        <a:latin typeface="+mn-lt"/>
                        <a:ea typeface="+mn-ea"/>
                        <a:cs typeface="+mn-cs"/>
                      </a:endParaRPr>
                    </a:p>
                  </a:txBody>
                  <a:tcPr>
                    <a:noFill/>
                  </a:tcPr>
                </a:tc>
                <a:tc>
                  <a:txBody>
                    <a:bodyPr/>
                    <a:lstStyle/>
                    <a:p>
                      <a:pPr marL="0" algn="l" defTabSz="914400" rtl="0" eaLnBrk="1" latinLnBrk="0" hangingPunct="1"/>
                      <a:r>
                        <a:rPr lang="en-US" sz="1600" b="1" kern="1200">
                          <a:solidFill>
                            <a:schemeClr val="lt1"/>
                          </a:solidFill>
                        </a:rPr>
                        <a:t>CEDS element</a:t>
                      </a:r>
                      <a:endParaRPr lang="en-US" sz="1600" b="1" kern="1200">
                        <a:solidFill>
                          <a:schemeClr val="lt1"/>
                        </a:solidFill>
                        <a:latin typeface="+mn-lt"/>
                        <a:ea typeface="+mn-ea"/>
                        <a:cs typeface="+mn-cs"/>
                      </a:endParaRPr>
                    </a:p>
                  </a:txBody>
                  <a:tcPr/>
                </a:tc>
                <a:tc>
                  <a:txBody>
                    <a:bodyPr/>
                    <a:lstStyle/>
                    <a:p>
                      <a:pPr marL="0" algn="l" defTabSz="914400" rtl="0" eaLnBrk="1" latinLnBrk="0" hangingPunct="1"/>
                      <a:r>
                        <a:rPr lang="en-US" sz="1600" b="1" kern="1200">
                          <a:solidFill>
                            <a:schemeClr val="lt1"/>
                          </a:solidFill>
                        </a:rPr>
                        <a:t>CEDS data type</a:t>
                      </a:r>
                      <a:endParaRPr lang="en-US" sz="1600" b="1" kern="1200">
                        <a:solidFill>
                          <a:schemeClr val="lt1"/>
                        </a:solidFill>
                        <a:latin typeface="+mn-lt"/>
                        <a:ea typeface="+mn-ea"/>
                        <a:cs typeface="+mn-cs"/>
                      </a:endParaRPr>
                    </a:p>
                  </a:txBody>
                  <a:tcPr/>
                </a:tc>
                <a:tc>
                  <a:txBody>
                    <a:bodyPr/>
                    <a:lstStyle/>
                    <a:p>
                      <a:pPr marL="0" algn="l" defTabSz="914400" rtl="0" eaLnBrk="1" latinLnBrk="0" hangingPunct="1"/>
                      <a:r>
                        <a:rPr lang="en-US" sz="1600" b="1" kern="1200">
                          <a:solidFill>
                            <a:schemeClr val="lt1"/>
                          </a:solidFill>
                          <a:latin typeface="+mn-lt"/>
                          <a:ea typeface="+mn-ea"/>
                          <a:cs typeface="+mn-cs"/>
                        </a:rPr>
                        <a:t>CEDS Definition </a:t>
                      </a:r>
                    </a:p>
                  </a:txBody>
                  <a:tcPr/>
                </a:tc>
                <a:extLst>
                  <a:ext uri="{0D108BD9-81ED-4DB2-BD59-A6C34878D82A}">
                    <a16:rowId xmlns:a16="http://schemas.microsoft.com/office/drawing/2014/main" val="1372037827"/>
                  </a:ext>
                </a:extLst>
              </a:tr>
              <a:tr h="370840">
                <a:tc>
                  <a:txBody>
                    <a:bodyPr/>
                    <a:lstStyle/>
                    <a:p>
                      <a:pPr marL="0" algn="l" defTabSz="914400" rtl="0" eaLnBrk="1" latinLnBrk="0" hangingPunct="1"/>
                      <a:r>
                        <a:rPr lang="en-US" sz="1400" b="0" kern="1200">
                          <a:solidFill>
                            <a:schemeClr val="tx1"/>
                          </a:solidFill>
                        </a:rPr>
                        <a:t>Test Code</a:t>
                      </a:r>
                      <a:endParaRPr lang="en-US" sz="1400" b="0" kern="1200">
                        <a:solidFill>
                          <a:schemeClr val="tx1"/>
                        </a:solidFill>
                        <a:latin typeface="+mn-lt"/>
                        <a:ea typeface="+mn-ea"/>
                        <a:cs typeface="+mn-cs"/>
                      </a:endParaRPr>
                    </a:p>
                  </a:txBody>
                  <a:tcPr/>
                </a:tc>
                <a:tc>
                  <a:txBody>
                    <a:bodyPr/>
                    <a:lstStyle/>
                    <a:p>
                      <a:pPr marL="0" algn="l" defTabSz="914400" rtl="0" eaLnBrk="1" latinLnBrk="0" hangingPunct="1"/>
                      <a:r>
                        <a:rPr lang="en-US" sz="1000" b="0" kern="1200" dirty="0">
                          <a:solidFill>
                            <a:schemeClr val="bg1"/>
                          </a:solidFill>
                          <a:latin typeface="+mn-lt"/>
                          <a:ea typeface="+mn-ea"/>
                          <a:cs typeface="+mn-cs"/>
                        </a:rPr>
                        <a:t>Maps to</a:t>
                      </a:r>
                    </a:p>
                  </a:txBody>
                  <a:tcPr>
                    <a:noFill/>
                  </a:tcPr>
                </a:tc>
                <a:tc>
                  <a:txBody>
                    <a:bodyPr/>
                    <a:lstStyle/>
                    <a:p>
                      <a:pPr marL="0" algn="l" defTabSz="914400" rtl="0" eaLnBrk="1" latinLnBrk="0" hangingPunct="1"/>
                      <a:r>
                        <a:rPr lang="en-US" sz="1400" b="1" kern="1200">
                          <a:solidFill>
                            <a:schemeClr val="tx1"/>
                          </a:solidFill>
                        </a:rPr>
                        <a:t>Assessment Identifier</a:t>
                      </a:r>
                      <a:endParaRPr lang="en-US" sz="1400" b="1" kern="1200">
                        <a:solidFill>
                          <a:schemeClr val="tx1"/>
                        </a:solidFill>
                        <a:latin typeface="+mn-lt"/>
                        <a:ea typeface="+mn-ea"/>
                        <a:cs typeface="+mn-cs"/>
                      </a:endParaRPr>
                    </a:p>
                  </a:txBody>
                  <a:tcPr/>
                </a:tc>
                <a:tc>
                  <a:txBody>
                    <a:bodyPr/>
                    <a:lstStyle/>
                    <a:p>
                      <a:pPr marL="0" algn="l" defTabSz="914400" rtl="0" eaLnBrk="1" latinLnBrk="0" hangingPunct="1"/>
                      <a:r>
                        <a:rPr lang="en-US" sz="1400" b="0" kern="1200">
                          <a:solidFill>
                            <a:schemeClr val="tx1"/>
                          </a:solidFill>
                        </a:rPr>
                        <a:t>Alphanumeric</a:t>
                      </a:r>
                      <a:endParaRPr lang="en-US" sz="1400" b="0" kern="1200">
                        <a:solidFill>
                          <a:schemeClr val="tx1"/>
                        </a:solidFill>
                        <a:latin typeface="+mn-lt"/>
                        <a:ea typeface="+mn-ea"/>
                        <a:cs typeface="+mn-cs"/>
                      </a:endParaRPr>
                    </a:p>
                  </a:txBody>
                  <a:tcPr/>
                </a:tc>
                <a:tc>
                  <a:txBody>
                    <a:bodyPr/>
                    <a:lstStyle/>
                    <a:p>
                      <a:pPr marL="0" algn="l" defTabSz="914400" rtl="0" eaLnBrk="1" latinLnBrk="0" hangingPunct="1"/>
                      <a:r>
                        <a:rPr lang="en-US" sz="1400" b="0" i="0" kern="1200">
                          <a:solidFill>
                            <a:schemeClr val="dk1"/>
                          </a:solidFill>
                          <a:effectLst/>
                          <a:latin typeface="+mn-lt"/>
                          <a:ea typeface="+mn-ea"/>
                          <a:cs typeface="+mn-cs"/>
                        </a:rPr>
                        <a:t>A unique number or alphanumeric code assigned to an assessment by a school, school system, a state, or other agency or entity. This may be the publisher identifier.</a:t>
                      </a:r>
                      <a:endParaRPr lang="en-US" sz="1400" b="0" kern="1200">
                        <a:solidFill>
                          <a:schemeClr val="tx1"/>
                        </a:solidFill>
                        <a:latin typeface="+mn-lt"/>
                        <a:ea typeface="+mn-ea"/>
                        <a:cs typeface="+mn-cs"/>
                      </a:endParaRPr>
                    </a:p>
                  </a:txBody>
                  <a:tcPr/>
                </a:tc>
                <a:extLst>
                  <a:ext uri="{0D108BD9-81ED-4DB2-BD59-A6C34878D82A}">
                    <a16:rowId xmlns:a16="http://schemas.microsoft.com/office/drawing/2014/main" val="2847138979"/>
                  </a:ext>
                </a:extLst>
              </a:tr>
              <a:tr h="370840">
                <a:tc>
                  <a:txBody>
                    <a:bodyPr/>
                    <a:lstStyle/>
                    <a:p>
                      <a:pPr marL="0" algn="l" defTabSz="914400" rtl="0" eaLnBrk="1" latinLnBrk="0" hangingPunct="1"/>
                      <a:r>
                        <a:rPr lang="en-US" sz="1400" b="0" kern="1200">
                          <a:solidFill>
                            <a:schemeClr val="tx1"/>
                          </a:solidFill>
                        </a:rPr>
                        <a:t>Field Name</a:t>
                      </a:r>
                      <a:endParaRPr lang="en-US" sz="1400" b="0" kern="1200">
                        <a:solidFill>
                          <a:schemeClr val="tx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bg1"/>
                          </a:solidFill>
                          <a:latin typeface="+mn-lt"/>
                          <a:ea typeface="+mn-ea"/>
                          <a:cs typeface="+mn-cs"/>
                        </a:rPr>
                        <a:t>Maps to</a:t>
                      </a:r>
                    </a:p>
                    <a:p>
                      <a:pPr marL="0" algn="l" defTabSz="914400" rtl="0" eaLnBrk="1" latinLnBrk="0" hangingPunct="1"/>
                      <a:endParaRPr lang="en-US" sz="1050" b="0" kern="1200" dirty="0">
                        <a:solidFill>
                          <a:schemeClr val="tx1"/>
                        </a:solidFill>
                        <a:latin typeface="+mn-lt"/>
                        <a:ea typeface="+mn-ea"/>
                        <a:cs typeface="+mn-cs"/>
                      </a:endParaRPr>
                    </a:p>
                  </a:txBody>
                  <a:tcPr>
                    <a:noFill/>
                  </a:tcPr>
                </a:tc>
                <a:tc>
                  <a:txBody>
                    <a:bodyPr/>
                    <a:lstStyle/>
                    <a:p>
                      <a:pPr marL="0" algn="l" defTabSz="914400" rtl="0" eaLnBrk="1" latinLnBrk="0" hangingPunct="1"/>
                      <a:r>
                        <a:rPr lang="en-US" sz="1400" b="1" kern="1200">
                          <a:solidFill>
                            <a:schemeClr val="tx1"/>
                          </a:solidFill>
                        </a:rPr>
                        <a:t>Assessment Title</a:t>
                      </a:r>
                      <a:endParaRPr lang="en-US" sz="1400" b="1" kern="1200">
                        <a:solidFill>
                          <a:schemeClr val="tx1"/>
                        </a:solidFill>
                        <a:latin typeface="+mn-lt"/>
                        <a:ea typeface="+mn-ea"/>
                        <a:cs typeface="+mn-cs"/>
                      </a:endParaRPr>
                    </a:p>
                  </a:txBody>
                  <a:tcPr/>
                </a:tc>
                <a:tc>
                  <a:txBody>
                    <a:bodyPr/>
                    <a:lstStyle/>
                    <a:p>
                      <a:pPr marL="0" algn="l" defTabSz="914400" rtl="0" eaLnBrk="1" latinLnBrk="0" hangingPunct="1"/>
                      <a:r>
                        <a:rPr lang="en-US" sz="1400" b="0" kern="1200">
                          <a:solidFill>
                            <a:schemeClr val="tx1"/>
                          </a:solidFill>
                        </a:rPr>
                        <a:t>Alphanumeric</a:t>
                      </a:r>
                      <a:endParaRPr lang="en-US" sz="1400" b="0" kern="1200">
                        <a:solidFill>
                          <a:schemeClr val="tx1"/>
                        </a:solidFill>
                        <a:latin typeface="+mn-lt"/>
                        <a:ea typeface="+mn-ea"/>
                        <a:cs typeface="+mn-cs"/>
                      </a:endParaRPr>
                    </a:p>
                  </a:txBody>
                  <a:tcPr/>
                </a:tc>
                <a:tc>
                  <a:txBody>
                    <a:bodyPr/>
                    <a:lstStyle/>
                    <a:p>
                      <a:pPr marL="0" algn="l" defTabSz="914400" rtl="0" eaLnBrk="1" latinLnBrk="0" hangingPunct="1"/>
                      <a:r>
                        <a:rPr lang="en-US" sz="1400" b="0" i="0" kern="1200">
                          <a:solidFill>
                            <a:schemeClr val="dk1"/>
                          </a:solidFill>
                          <a:effectLst/>
                          <a:latin typeface="+mn-lt"/>
                          <a:ea typeface="+mn-ea"/>
                          <a:cs typeface="+mn-cs"/>
                        </a:rPr>
                        <a:t>The title or name of the assessment.</a:t>
                      </a:r>
                      <a:endParaRPr lang="en-US" sz="1400" b="0" kern="1200">
                        <a:solidFill>
                          <a:schemeClr val="tx1"/>
                        </a:solidFill>
                        <a:latin typeface="+mn-lt"/>
                        <a:ea typeface="+mn-ea"/>
                        <a:cs typeface="+mn-cs"/>
                      </a:endParaRPr>
                    </a:p>
                  </a:txBody>
                  <a:tcPr/>
                </a:tc>
                <a:extLst>
                  <a:ext uri="{0D108BD9-81ED-4DB2-BD59-A6C34878D82A}">
                    <a16:rowId xmlns:a16="http://schemas.microsoft.com/office/drawing/2014/main" val="949575000"/>
                  </a:ext>
                </a:extLst>
              </a:tr>
              <a:tr h="370840">
                <a:tc rowSpan="4">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kern="1200" dirty="0">
                          <a:solidFill>
                            <a:schemeClr val="tx1"/>
                          </a:solidFill>
                          <a:latin typeface="+mn-lt"/>
                          <a:ea typeface="+mn-ea"/>
                          <a:cs typeface="+mn-cs"/>
                        </a:rPr>
                        <a:t>No fields exist </a:t>
                      </a:r>
                      <a:br>
                        <a:rPr lang="en-US" sz="1600" b="1" kern="1200" dirty="0">
                          <a:solidFill>
                            <a:schemeClr val="tx1"/>
                          </a:solidFill>
                          <a:latin typeface="+mn-lt"/>
                          <a:ea typeface="+mn-ea"/>
                          <a:cs typeface="+mn-cs"/>
                        </a:rPr>
                      </a:br>
                      <a:r>
                        <a:rPr lang="en-US" sz="1600" b="1" kern="1200" dirty="0">
                          <a:solidFill>
                            <a:schemeClr val="tx1"/>
                          </a:solidFill>
                          <a:latin typeface="+mn-lt"/>
                          <a:ea typeface="+mn-ea"/>
                          <a:cs typeface="+mn-cs"/>
                        </a:rPr>
                        <a:t>within the source data with this information</a:t>
                      </a:r>
                    </a:p>
                    <a:p>
                      <a:pPr algn="ctr"/>
                      <a:endParaRPr sz="1600" dirty="0"/>
                    </a:p>
                  </a:txBody>
                  <a:tcPr anchor="ctr"/>
                </a:tc>
                <a:tc rowSpan="4">
                  <a:txBody>
                    <a:bodyPr/>
                    <a:lstStyle/>
                    <a:p>
                      <a:pPr marL="0" algn="l" defTabSz="914400" rtl="0" eaLnBrk="1" latinLnBrk="0" hangingPunct="1"/>
                      <a:r>
                        <a:rPr lang="en-US" sz="1400" b="0" kern="1200" dirty="0">
                          <a:solidFill>
                            <a:schemeClr val="bg1"/>
                          </a:solidFill>
                          <a:latin typeface="+mn-lt"/>
                          <a:ea typeface="+mn-ea"/>
                          <a:cs typeface="+mn-cs"/>
                        </a:rPr>
                        <a:t>CEDS has these fields, but  we do not. </a:t>
                      </a:r>
                    </a:p>
                  </a:txBody>
                  <a:tcPr>
                    <a:noFill/>
                  </a:tcPr>
                </a:tc>
                <a:tc>
                  <a:txBody>
                    <a:bodyPr/>
                    <a:lstStyle/>
                    <a:p>
                      <a:pPr marL="0" algn="l" defTabSz="914400" rtl="0" eaLnBrk="1" latinLnBrk="0" hangingPunct="1"/>
                      <a:r>
                        <a:rPr lang="en-US" sz="1400" b="1" kern="1200">
                          <a:solidFill>
                            <a:schemeClr val="tx1"/>
                          </a:solidFill>
                          <a:latin typeface="+mn-lt"/>
                          <a:ea typeface="+mn-ea"/>
                          <a:cs typeface="+mn-cs"/>
                        </a:rPr>
                        <a:t>Assessment Family Title</a:t>
                      </a:r>
                    </a:p>
                  </a:txBody>
                  <a:tcPr/>
                </a:tc>
                <a:tc>
                  <a:txBody>
                    <a:bodyPr/>
                    <a:lstStyle/>
                    <a:p>
                      <a:pPr marL="0" algn="l" defTabSz="914400" rtl="0" eaLnBrk="1" latinLnBrk="0" hangingPunct="1"/>
                      <a:r>
                        <a:rPr lang="en-US" sz="1400" b="0" kern="1200">
                          <a:solidFill>
                            <a:schemeClr val="tx1"/>
                          </a:solidFill>
                        </a:rPr>
                        <a:t>Alphanumeric</a:t>
                      </a:r>
                      <a:endParaRPr lang="en-US" sz="1400" b="0" kern="1200">
                        <a:solidFill>
                          <a:schemeClr val="tx1"/>
                        </a:solidFill>
                        <a:latin typeface="+mn-lt"/>
                        <a:ea typeface="+mn-ea"/>
                        <a:cs typeface="+mn-cs"/>
                      </a:endParaRPr>
                    </a:p>
                  </a:txBody>
                  <a:tcPr/>
                </a:tc>
                <a:tc>
                  <a:txBody>
                    <a:bodyPr/>
                    <a:lstStyle/>
                    <a:p>
                      <a:pPr marL="0" algn="l" defTabSz="914400" rtl="0" eaLnBrk="1" latinLnBrk="0" hangingPunct="1"/>
                      <a:r>
                        <a:rPr lang="en-US" sz="1400" b="0" i="0" kern="1200">
                          <a:solidFill>
                            <a:schemeClr val="dk1"/>
                          </a:solidFill>
                          <a:effectLst/>
                          <a:latin typeface="+mn-lt"/>
                          <a:ea typeface="+mn-ea"/>
                          <a:cs typeface="+mn-cs"/>
                        </a:rPr>
                        <a:t>The full title of the Assessment Family. An Assessment Family is a set of assessments with a common name, jurisdiction, or focus, such as Graduate Record Exam or National Assessment of Educational Progress.</a:t>
                      </a:r>
                      <a:endParaRPr lang="en-US" sz="1400" b="0" kern="1200">
                        <a:solidFill>
                          <a:schemeClr val="tx1"/>
                        </a:solidFill>
                        <a:latin typeface="+mn-lt"/>
                        <a:ea typeface="+mn-ea"/>
                        <a:cs typeface="+mn-cs"/>
                      </a:endParaRPr>
                    </a:p>
                  </a:txBody>
                  <a:tcPr/>
                </a:tc>
                <a:extLst>
                  <a:ext uri="{0D108BD9-81ED-4DB2-BD59-A6C34878D82A}">
                    <a16:rowId xmlns:a16="http://schemas.microsoft.com/office/drawing/2014/main" val="2995626640"/>
                  </a:ext>
                </a:extLst>
              </a:tr>
              <a:tr h="370840">
                <a:tc vMerge="1">
                  <a:txBody>
                    <a:bodyPr/>
                    <a:lstStyle/>
                    <a:p>
                      <a:endParaRPr/>
                    </a:p>
                  </a:txBody>
                  <a:tcPr anchor="ctr"/>
                </a:tc>
                <a:tc vMerge="1">
                  <a:txBody>
                    <a:bodyPr/>
                    <a:lstStyle/>
                    <a:p>
                      <a:pPr marL="0" algn="l" defTabSz="914400" rtl="0" eaLnBrk="1" latinLnBrk="0" hangingPunct="1"/>
                      <a:endParaRPr lang="en-US" sz="1400" b="0" kern="1200" dirty="0">
                        <a:solidFill>
                          <a:schemeClr val="tx1"/>
                        </a:solidFill>
                        <a:latin typeface="+mn-lt"/>
                        <a:ea typeface="+mn-ea"/>
                        <a:cs typeface="+mn-cs"/>
                      </a:endParaRPr>
                    </a:p>
                  </a:txBody>
                  <a:tcPr>
                    <a:noFill/>
                  </a:tcPr>
                </a:tc>
                <a:tc>
                  <a:txBody>
                    <a:bodyPr/>
                    <a:lstStyle/>
                    <a:p>
                      <a:pPr marL="0" algn="l" defTabSz="914400" rtl="0" eaLnBrk="1" latinLnBrk="0" hangingPunct="1"/>
                      <a:r>
                        <a:rPr lang="en-US" sz="1400" b="1" kern="1200">
                          <a:solidFill>
                            <a:schemeClr val="tx1"/>
                          </a:solidFill>
                          <a:latin typeface="+mn-lt"/>
                          <a:ea typeface="+mn-ea"/>
                          <a:cs typeface="+mn-cs"/>
                        </a:rPr>
                        <a:t>Assessment Family Short Name</a:t>
                      </a:r>
                    </a:p>
                  </a:txBody>
                  <a:tcPr/>
                </a:tc>
                <a:tc>
                  <a:txBody>
                    <a:bodyPr/>
                    <a:lstStyle/>
                    <a:p>
                      <a:pPr marL="0" algn="l" defTabSz="914400" rtl="0" eaLnBrk="1" latinLnBrk="0" hangingPunct="1"/>
                      <a:r>
                        <a:rPr lang="en-US" sz="1400" b="0" kern="1200">
                          <a:solidFill>
                            <a:schemeClr val="tx1"/>
                          </a:solidFill>
                        </a:rPr>
                        <a:t>Alphanumeric</a:t>
                      </a:r>
                      <a:endParaRPr lang="en-US" sz="1400" b="0" kern="1200">
                        <a:solidFill>
                          <a:schemeClr val="tx1"/>
                        </a:solidFill>
                        <a:latin typeface="+mn-lt"/>
                        <a:ea typeface="+mn-ea"/>
                        <a:cs typeface="+mn-cs"/>
                      </a:endParaRPr>
                    </a:p>
                  </a:txBody>
                  <a:tcPr/>
                </a:tc>
                <a:tc>
                  <a:txBody>
                    <a:bodyPr/>
                    <a:lstStyle/>
                    <a:p>
                      <a:pPr marL="0" algn="l" defTabSz="914400" rtl="0" eaLnBrk="1" latinLnBrk="0" hangingPunct="1"/>
                      <a:r>
                        <a:rPr lang="en-US" sz="1400" b="0" i="0" kern="1200">
                          <a:solidFill>
                            <a:schemeClr val="dk1"/>
                          </a:solidFill>
                          <a:effectLst/>
                          <a:latin typeface="+mn-lt"/>
                          <a:ea typeface="+mn-ea"/>
                          <a:cs typeface="+mn-cs"/>
                        </a:rPr>
                        <a:t>The abbreviated title of the Assessment Family. An Assessment Family is a set of assessments with a common name, jurisdiction, or focus.</a:t>
                      </a:r>
                      <a:endParaRPr lang="en-US" sz="1400" b="0" kern="1200">
                        <a:solidFill>
                          <a:schemeClr val="tx1"/>
                        </a:solidFill>
                        <a:latin typeface="+mn-lt"/>
                        <a:ea typeface="+mn-ea"/>
                        <a:cs typeface="+mn-cs"/>
                      </a:endParaRPr>
                    </a:p>
                  </a:txBody>
                  <a:tcPr/>
                </a:tc>
                <a:extLst>
                  <a:ext uri="{0D108BD9-81ED-4DB2-BD59-A6C34878D82A}">
                    <a16:rowId xmlns:a16="http://schemas.microsoft.com/office/drawing/2014/main" val="2688307896"/>
                  </a:ext>
                </a:extLst>
              </a:tr>
              <a:tr h="370840">
                <a:tc vMerge="1">
                  <a:txBody>
                    <a:bodyPr/>
                    <a:lstStyle/>
                    <a:p>
                      <a:endParaRPr lang="en-US"/>
                    </a:p>
                  </a:txBody>
                  <a:tcPr/>
                </a:tc>
                <a:tc vMerge="1">
                  <a:txBody>
                    <a:bodyPr/>
                    <a:lstStyle/>
                    <a:p>
                      <a:pPr marL="0" algn="l" defTabSz="914400" rtl="0" eaLnBrk="1" latinLnBrk="0" hangingPunct="1"/>
                      <a:endParaRPr lang="en-US" sz="1400" b="0" kern="1200" dirty="0">
                        <a:solidFill>
                          <a:schemeClr val="tx1"/>
                        </a:solidFill>
                        <a:latin typeface="+mn-lt"/>
                        <a:ea typeface="+mn-ea"/>
                        <a:cs typeface="+mn-cs"/>
                      </a:endParaRPr>
                    </a:p>
                  </a:txBody>
                  <a:tcPr>
                    <a:noFill/>
                  </a:tcPr>
                </a:tc>
                <a:tc>
                  <a:txBody>
                    <a:bodyPr/>
                    <a:lstStyle/>
                    <a:p>
                      <a:pPr marL="0" algn="l" defTabSz="914400" rtl="0" eaLnBrk="1" latinLnBrk="0" hangingPunct="1"/>
                      <a:r>
                        <a:rPr lang="en-US" sz="1400" b="1" kern="1200">
                          <a:solidFill>
                            <a:schemeClr val="tx1"/>
                          </a:solidFill>
                          <a:latin typeface="+mn-lt"/>
                          <a:ea typeface="+mn-ea"/>
                          <a:cs typeface="+mn-cs"/>
                        </a:rPr>
                        <a:t>Assessment Identification System</a:t>
                      </a:r>
                    </a:p>
                  </a:txBody>
                  <a:tcPr/>
                </a:tc>
                <a:tc>
                  <a:txBody>
                    <a:bodyPr/>
                    <a:lstStyle/>
                    <a:p>
                      <a:pPr marL="0" algn="l" defTabSz="914400" rtl="0" eaLnBrk="1" latinLnBrk="0" hangingPunct="1"/>
                      <a:r>
                        <a:rPr lang="en-US" sz="1400" b="0" kern="1200">
                          <a:solidFill>
                            <a:schemeClr val="tx1"/>
                          </a:solidFill>
                          <a:latin typeface="+mn-lt"/>
                          <a:ea typeface="+mn-ea"/>
                          <a:cs typeface="+mn-cs"/>
                        </a:rPr>
                        <a:t>Option Set</a:t>
                      </a:r>
                    </a:p>
                  </a:txBody>
                  <a:tcPr/>
                </a:tc>
                <a:tc>
                  <a:txBody>
                    <a:bodyPr/>
                    <a:lstStyle/>
                    <a:p>
                      <a:pPr marL="0" algn="l" defTabSz="914400" rtl="0" eaLnBrk="1" latinLnBrk="0" hangingPunct="1"/>
                      <a:r>
                        <a:rPr lang="en-US" sz="1400" b="0" i="0" kern="1200">
                          <a:solidFill>
                            <a:schemeClr val="dk1"/>
                          </a:solidFill>
                          <a:effectLst/>
                          <a:latin typeface="+mn-lt"/>
                          <a:ea typeface="+mn-ea"/>
                          <a:cs typeface="+mn-cs"/>
                        </a:rPr>
                        <a:t>A coding scheme that is used for identification and record-keeping purposes by schools, social services, or other agencies to refer to an assessment.</a:t>
                      </a:r>
                      <a:endParaRPr lang="en-US" sz="1400" b="0" kern="1200">
                        <a:solidFill>
                          <a:schemeClr val="tx1"/>
                        </a:solidFill>
                        <a:latin typeface="+mn-lt"/>
                        <a:ea typeface="+mn-ea"/>
                        <a:cs typeface="+mn-cs"/>
                      </a:endParaRPr>
                    </a:p>
                  </a:txBody>
                  <a:tcPr/>
                </a:tc>
                <a:extLst>
                  <a:ext uri="{0D108BD9-81ED-4DB2-BD59-A6C34878D82A}">
                    <a16:rowId xmlns:a16="http://schemas.microsoft.com/office/drawing/2014/main" val="142203392"/>
                  </a:ext>
                </a:extLst>
              </a:tr>
              <a:tr h="370840">
                <a:tc vMerge="1">
                  <a:txBody>
                    <a:bodyPr/>
                    <a:lstStyle/>
                    <a:p>
                      <a:endParaRPr/>
                    </a:p>
                  </a:txBody>
                  <a:tcPr anchor="ctr"/>
                </a:tc>
                <a:tc vMerge="1">
                  <a:txBody>
                    <a:bodyPr/>
                    <a:lstStyle/>
                    <a:p>
                      <a:pPr marL="0" algn="l" defTabSz="914400" rtl="0" eaLnBrk="1" latinLnBrk="0" hangingPunct="1"/>
                      <a:endParaRPr lang="en-US" sz="1400" b="0" kern="1200" dirty="0">
                        <a:solidFill>
                          <a:schemeClr val="tx1"/>
                        </a:solidFill>
                        <a:latin typeface="+mn-lt"/>
                        <a:ea typeface="+mn-ea"/>
                        <a:cs typeface="+mn-cs"/>
                      </a:endParaRPr>
                    </a:p>
                  </a:txBody>
                  <a:tcPr>
                    <a:noFill/>
                  </a:tcPr>
                </a:tc>
                <a:tc>
                  <a:txBody>
                    <a:bodyPr/>
                    <a:lstStyle/>
                    <a:p>
                      <a:pPr marL="0" algn="l" defTabSz="914400" rtl="0" eaLnBrk="1" latinLnBrk="0" hangingPunct="1"/>
                      <a:r>
                        <a:rPr lang="en-US" sz="1400" b="1" kern="1200">
                          <a:solidFill>
                            <a:schemeClr val="tx1"/>
                          </a:solidFill>
                          <a:latin typeface="+mn-lt"/>
                          <a:ea typeface="+mn-ea"/>
                          <a:cs typeface="+mn-cs"/>
                        </a:rPr>
                        <a:t>Assessment GUID</a:t>
                      </a:r>
                    </a:p>
                  </a:txBody>
                  <a:tcPr/>
                </a:tc>
                <a:tc>
                  <a:txBody>
                    <a:bodyPr/>
                    <a:lstStyle/>
                    <a:p>
                      <a:pPr marL="0" algn="l" defTabSz="914400" rtl="0" eaLnBrk="1" latinLnBrk="0" hangingPunct="1"/>
                      <a:r>
                        <a:rPr lang="en-US" sz="1400" b="0" kern="1200">
                          <a:solidFill>
                            <a:schemeClr val="tx1"/>
                          </a:solidFill>
                        </a:rPr>
                        <a:t>Alphanumeric</a:t>
                      </a:r>
                      <a:endParaRPr lang="en-US" sz="1400" b="0" kern="1200">
                        <a:solidFill>
                          <a:schemeClr val="tx1"/>
                        </a:solidFill>
                        <a:latin typeface="+mn-lt"/>
                        <a:ea typeface="+mn-ea"/>
                        <a:cs typeface="+mn-cs"/>
                      </a:endParaRPr>
                    </a:p>
                  </a:txBody>
                  <a:tcPr/>
                </a:tc>
                <a:tc>
                  <a:txBody>
                    <a:bodyPr/>
                    <a:lstStyle/>
                    <a:p>
                      <a:pPr marL="0" algn="l" defTabSz="914400" rtl="0" eaLnBrk="1" latinLnBrk="0" hangingPunct="1"/>
                      <a:r>
                        <a:rPr lang="en-US" sz="1400" b="0" i="0" kern="1200" dirty="0">
                          <a:solidFill>
                            <a:schemeClr val="dk1"/>
                          </a:solidFill>
                          <a:effectLst/>
                          <a:latin typeface="+mn-lt"/>
                          <a:ea typeface="+mn-ea"/>
                          <a:cs typeface="+mn-cs"/>
                        </a:rPr>
                        <a:t>The globally unique identifier of an Assessment using a RFC 4122 compliant hexadecimal string.</a:t>
                      </a:r>
                      <a:endParaRPr lang="en-US" sz="1400" b="0" kern="1200" dirty="0">
                        <a:solidFill>
                          <a:schemeClr val="tx1"/>
                        </a:solidFill>
                        <a:latin typeface="+mn-lt"/>
                        <a:ea typeface="+mn-ea"/>
                        <a:cs typeface="+mn-cs"/>
                      </a:endParaRPr>
                    </a:p>
                  </a:txBody>
                  <a:tcPr/>
                </a:tc>
                <a:extLst>
                  <a:ext uri="{0D108BD9-81ED-4DB2-BD59-A6C34878D82A}">
                    <a16:rowId xmlns:a16="http://schemas.microsoft.com/office/drawing/2014/main" val="3653045617"/>
                  </a:ext>
                </a:extLst>
              </a:tr>
            </a:tbl>
          </a:graphicData>
        </a:graphic>
      </p:graphicFrame>
      <p:cxnSp>
        <p:nvCxnSpPr>
          <p:cNvPr id="8" name="Straight Arrow Connector 7">
            <a:extLst>
              <a:ext uri="{FF2B5EF4-FFF2-40B4-BE49-F238E27FC236}">
                <a16:creationId xmlns:a16="http://schemas.microsoft.com/office/drawing/2014/main" id="{32F8BAAE-59B4-FFC1-F08B-5373B609D190}"/>
              </a:ext>
              <a:ext uri="{C183D7F6-B498-43B3-948B-1728B52AA6E4}">
                <adec:decorative xmlns:adec="http://schemas.microsoft.com/office/drawing/2017/decorative" val="1"/>
              </a:ext>
            </a:extLst>
          </p:cNvPr>
          <p:cNvCxnSpPr>
            <a:cxnSpLocks/>
          </p:cNvCxnSpPr>
          <p:nvPr/>
        </p:nvCxnSpPr>
        <p:spPr>
          <a:xfrm>
            <a:off x="2127738" y="3616567"/>
            <a:ext cx="60666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3537467-9DBC-2E2D-3D95-97268A323761}"/>
              </a:ext>
              <a:ext uri="{C183D7F6-B498-43B3-948B-1728B52AA6E4}">
                <adec:decorative xmlns:adec="http://schemas.microsoft.com/office/drawing/2017/decorative" val="1"/>
              </a:ext>
            </a:extLst>
          </p:cNvPr>
          <p:cNvCxnSpPr>
            <a:cxnSpLocks/>
          </p:cNvCxnSpPr>
          <p:nvPr/>
        </p:nvCxnSpPr>
        <p:spPr>
          <a:xfrm>
            <a:off x="2127738" y="2880944"/>
            <a:ext cx="60666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Left Brace 10">
            <a:extLst>
              <a:ext uri="{FF2B5EF4-FFF2-40B4-BE49-F238E27FC236}">
                <a16:creationId xmlns:a16="http://schemas.microsoft.com/office/drawing/2014/main" id="{A7A66EE6-A668-A66C-5D44-07EC6F479F41}"/>
              </a:ext>
              <a:ext uri="{C183D7F6-B498-43B3-948B-1728B52AA6E4}">
                <adec:decorative xmlns:adec="http://schemas.microsoft.com/office/drawing/2017/decorative" val="1"/>
              </a:ext>
            </a:extLst>
          </p:cNvPr>
          <p:cNvSpPr/>
          <p:nvPr/>
        </p:nvSpPr>
        <p:spPr>
          <a:xfrm>
            <a:off x="2057402" y="3977056"/>
            <a:ext cx="606668" cy="2344611"/>
          </a:xfrm>
          <a:prstGeom prst="leftBrace">
            <a:avLst>
              <a:gd name="adj1" fmla="val 34420"/>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 name="TextBox 1">
            <a:extLst>
              <a:ext uri="{FF2B5EF4-FFF2-40B4-BE49-F238E27FC236}">
                <a16:creationId xmlns:a16="http://schemas.microsoft.com/office/drawing/2014/main" id="{18DF9094-C990-20F2-B9DE-2B0716353B74}"/>
              </a:ext>
            </a:extLst>
          </p:cNvPr>
          <p:cNvSpPr txBox="1"/>
          <p:nvPr/>
        </p:nvSpPr>
        <p:spPr>
          <a:xfrm>
            <a:off x="10897385" y="6350107"/>
            <a:ext cx="963437" cy="261610"/>
          </a:xfrm>
          <a:prstGeom prst="rect">
            <a:avLst/>
          </a:prstGeom>
          <a:solidFill>
            <a:schemeClr val="bg1">
              <a:lumMod val="95000"/>
            </a:schemeClr>
          </a:solidFill>
        </p:spPr>
        <p:txBody>
          <a:bodyPr wrap="square">
            <a:spAutoFit/>
          </a:bodyPr>
          <a:lstStyle/>
          <a:p>
            <a:pPr algn="ctr"/>
            <a:r>
              <a:rPr lang="en-US" sz="1100" b="1" dirty="0"/>
              <a:t>Continued </a:t>
            </a:r>
            <a:r>
              <a:rPr lang="en-US" sz="1100" b="1" dirty="0">
                <a:sym typeface="Wingdings" panose="05000000000000000000" pitchFamily="2" charset="2"/>
              </a:rPr>
              <a:t></a:t>
            </a:r>
            <a:endParaRPr lang="en-US" sz="1100" dirty="0"/>
          </a:p>
        </p:txBody>
      </p:sp>
    </p:spTree>
    <p:extLst>
      <p:ext uri="{BB962C8B-B14F-4D97-AF65-F5344CB8AC3E}">
        <p14:creationId xmlns:p14="http://schemas.microsoft.com/office/powerpoint/2010/main" val="9497337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96AC13-40A0-A38F-D345-7642D50FEF0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8D63F4D-5063-533C-4145-992501C56D24}"/>
              </a:ext>
            </a:extLst>
          </p:cNvPr>
          <p:cNvSpPr txBox="1"/>
          <p:nvPr/>
        </p:nvSpPr>
        <p:spPr>
          <a:xfrm>
            <a:off x="9941902" y="206595"/>
            <a:ext cx="1918921" cy="369332"/>
          </a:xfrm>
          <a:prstGeom prst="rect">
            <a:avLst/>
          </a:prstGeom>
          <a:solidFill>
            <a:schemeClr val="bg1">
              <a:lumMod val="95000"/>
            </a:schemeClr>
          </a:solidFill>
        </p:spPr>
        <p:txBody>
          <a:bodyPr wrap="square">
            <a:spAutoFit/>
          </a:bodyPr>
          <a:lstStyle/>
          <a:p>
            <a:pPr algn="ctr"/>
            <a:r>
              <a:rPr lang="en-US" sz="1800" b="1">
                <a:solidFill>
                  <a:srgbClr val="067EBD"/>
                </a:solidFill>
              </a:rPr>
              <a:t>MTTC Case Study </a:t>
            </a:r>
            <a:endParaRPr lang="en-US"/>
          </a:p>
        </p:txBody>
      </p:sp>
      <p:sp>
        <p:nvSpPr>
          <p:cNvPr id="4" name="TextBox 3">
            <a:extLst>
              <a:ext uri="{FF2B5EF4-FFF2-40B4-BE49-F238E27FC236}">
                <a16:creationId xmlns:a16="http://schemas.microsoft.com/office/drawing/2014/main" id="{BE3CEF9A-2C1E-05BC-5090-AE0BA02E8E6B}"/>
              </a:ext>
            </a:extLst>
          </p:cNvPr>
          <p:cNvSpPr txBox="1"/>
          <p:nvPr/>
        </p:nvSpPr>
        <p:spPr>
          <a:xfrm>
            <a:off x="641837" y="395654"/>
            <a:ext cx="10937631" cy="830997"/>
          </a:xfrm>
          <a:prstGeom prst="rect">
            <a:avLst/>
          </a:prstGeom>
          <a:noFill/>
        </p:spPr>
        <p:txBody>
          <a:bodyPr wrap="square" rtlCol="0">
            <a:spAutoFit/>
          </a:bodyPr>
          <a:lstStyle/>
          <a:p>
            <a:pPr>
              <a:tabLst>
                <a:tab pos="1485900" algn="l"/>
              </a:tabLst>
            </a:pPr>
            <a:r>
              <a:rPr lang="en-US" sz="2400">
                <a:solidFill>
                  <a:srgbClr val="067EBD"/>
                </a:solidFill>
              </a:rPr>
              <a:t>Challenge: 	</a:t>
            </a:r>
            <a:r>
              <a:rPr lang="en-US" sz="2800" b="1"/>
              <a:t>Source system gap </a:t>
            </a:r>
            <a:endParaRPr lang="en-US" sz="3200" b="1"/>
          </a:p>
          <a:p>
            <a:r>
              <a:rPr lang="en-US" sz="2000"/>
              <a:t>An element in CEDS has no corresponding field in the source data.</a:t>
            </a:r>
          </a:p>
        </p:txBody>
      </p:sp>
      <p:sp>
        <p:nvSpPr>
          <p:cNvPr id="5" name="Title 4">
            <a:extLst>
              <a:ext uri="{FF2B5EF4-FFF2-40B4-BE49-F238E27FC236}">
                <a16:creationId xmlns:a16="http://schemas.microsoft.com/office/drawing/2014/main" id="{78CFB80F-A84F-CDF9-862D-0D7D0A0A87FE}"/>
              </a:ext>
            </a:extLst>
          </p:cNvPr>
          <p:cNvSpPr txBox="1">
            <a:spLocks noGrp="1"/>
          </p:cNvSpPr>
          <p:nvPr>
            <p:ph type="title" idx="4294967295"/>
          </p:nvPr>
        </p:nvSpPr>
        <p:spPr>
          <a:xfrm>
            <a:off x="641837" y="1356337"/>
            <a:ext cx="10937631" cy="5232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485900" marR="0" lvl="0" indent="-148590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67EBD"/>
                </a:solidFill>
                <a:effectLst/>
                <a:uLnTx/>
                <a:uFillTx/>
                <a:latin typeface="+mn-lt"/>
                <a:ea typeface="+mn-ea"/>
                <a:cs typeface="+mn-cs"/>
              </a:rPr>
              <a:t>One Possible Resolution:  </a:t>
            </a:r>
            <a:r>
              <a:rPr kumimoji="0" lang="en-US" sz="2800" b="1" i="0" u="none" strike="noStrike" kern="1200" cap="none" spc="0" normalizeH="0" baseline="0" noProof="0" dirty="0">
                <a:ln>
                  <a:noFill/>
                </a:ln>
                <a:solidFill>
                  <a:schemeClr val="tx1"/>
                </a:solidFill>
                <a:effectLst/>
                <a:uLnTx/>
                <a:uFillTx/>
                <a:latin typeface="+mn-lt"/>
                <a:ea typeface="+mn-ea"/>
                <a:cs typeface="+mn-cs"/>
              </a:rPr>
              <a:t>Populate the CEDS element with implicit data</a:t>
            </a:r>
          </a:p>
        </p:txBody>
      </p:sp>
      <p:graphicFrame>
        <p:nvGraphicFramePr>
          <p:cNvPr id="14" name="Table 13">
            <a:extLst>
              <a:ext uri="{FF2B5EF4-FFF2-40B4-BE49-F238E27FC236}">
                <a16:creationId xmlns:a16="http://schemas.microsoft.com/office/drawing/2014/main" id="{C06A99CC-3F92-39EB-F4A5-9E95555E1A10}"/>
              </a:ext>
            </a:extLst>
          </p:cNvPr>
          <p:cNvGraphicFramePr>
            <a:graphicFrameLocks noGrp="1"/>
          </p:cNvGraphicFramePr>
          <p:nvPr>
            <p:extLst>
              <p:ext uri="{D42A27DB-BD31-4B8C-83A1-F6EECF244321}">
                <p14:modId xmlns:p14="http://schemas.microsoft.com/office/powerpoint/2010/main" val="4284152621"/>
              </p:ext>
            </p:extLst>
          </p:nvPr>
        </p:nvGraphicFramePr>
        <p:xfrm>
          <a:off x="728296" y="2070784"/>
          <a:ext cx="10851171" cy="2987040"/>
        </p:xfrm>
        <a:graphic>
          <a:graphicData uri="http://schemas.openxmlformats.org/drawingml/2006/table">
            <a:tbl>
              <a:tblPr firstRow="1" bandRow="1">
                <a:tableStyleId>{5C22544A-7EE6-4342-B048-85BDC9FD1C3A}</a:tableStyleId>
              </a:tblPr>
              <a:tblGrid>
                <a:gridCol w="951036">
                  <a:extLst>
                    <a:ext uri="{9D8B030D-6E8A-4147-A177-3AD203B41FA5}">
                      <a16:colId xmlns:a16="http://schemas.microsoft.com/office/drawing/2014/main" val="3822922918"/>
                    </a:ext>
                  </a:extLst>
                </a:gridCol>
                <a:gridCol w="659422">
                  <a:extLst>
                    <a:ext uri="{9D8B030D-6E8A-4147-A177-3AD203B41FA5}">
                      <a16:colId xmlns:a16="http://schemas.microsoft.com/office/drawing/2014/main" val="1631349299"/>
                    </a:ext>
                  </a:extLst>
                </a:gridCol>
                <a:gridCol w="2101361">
                  <a:extLst>
                    <a:ext uri="{9D8B030D-6E8A-4147-A177-3AD203B41FA5}">
                      <a16:colId xmlns:a16="http://schemas.microsoft.com/office/drawing/2014/main" val="758412422"/>
                    </a:ext>
                  </a:extLst>
                </a:gridCol>
                <a:gridCol w="4193931">
                  <a:extLst>
                    <a:ext uri="{9D8B030D-6E8A-4147-A177-3AD203B41FA5}">
                      <a16:colId xmlns:a16="http://schemas.microsoft.com/office/drawing/2014/main" val="3732547302"/>
                    </a:ext>
                  </a:extLst>
                </a:gridCol>
                <a:gridCol w="606669">
                  <a:extLst>
                    <a:ext uri="{9D8B030D-6E8A-4147-A177-3AD203B41FA5}">
                      <a16:colId xmlns:a16="http://schemas.microsoft.com/office/drawing/2014/main" val="3865598834"/>
                    </a:ext>
                  </a:extLst>
                </a:gridCol>
                <a:gridCol w="2338752">
                  <a:extLst>
                    <a:ext uri="{9D8B030D-6E8A-4147-A177-3AD203B41FA5}">
                      <a16:colId xmlns:a16="http://schemas.microsoft.com/office/drawing/2014/main" val="1107135288"/>
                    </a:ext>
                  </a:extLst>
                </a:gridCol>
              </a:tblGrid>
              <a:tr h="370840">
                <a:tc>
                  <a:txBody>
                    <a:bodyPr/>
                    <a:lstStyle/>
                    <a:p>
                      <a:pPr marL="0" algn="l" defTabSz="914400" rtl="0" eaLnBrk="1" latinLnBrk="0" hangingPunct="1"/>
                      <a:r>
                        <a:rPr lang="en-US" sz="1600" b="1" kern="1200">
                          <a:solidFill>
                            <a:schemeClr val="lt1"/>
                          </a:solidFill>
                        </a:rPr>
                        <a:t>Source field</a:t>
                      </a:r>
                      <a:endParaRPr lang="en-US" sz="1600" b="1" kern="1200">
                        <a:solidFill>
                          <a:schemeClr val="lt1"/>
                        </a:solidFill>
                        <a:latin typeface="+mn-lt"/>
                        <a:ea typeface="+mn-ea"/>
                        <a:cs typeface="+mn-cs"/>
                      </a:endParaRPr>
                    </a:p>
                  </a:txBody>
                  <a:tcPr/>
                </a:tc>
                <a:tc>
                  <a:txBody>
                    <a:bodyPr/>
                    <a:lstStyle/>
                    <a:p>
                      <a:pPr marL="0" algn="l" defTabSz="914400" rtl="0" eaLnBrk="1" latinLnBrk="0" hangingPunct="1"/>
                      <a:endParaRPr lang="en-US" sz="1000" b="0" kern="1200" dirty="0">
                        <a:solidFill>
                          <a:schemeClr val="lt1"/>
                        </a:solidFill>
                        <a:latin typeface="+mn-lt"/>
                        <a:ea typeface="+mn-ea"/>
                        <a:cs typeface="+mn-cs"/>
                      </a:endParaRPr>
                    </a:p>
                  </a:txBody>
                  <a:tcPr>
                    <a:noFill/>
                  </a:tcPr>
                </a:tc>
                <a:tc>
                  <a:txBody>
                    <a:bodyPr/>
                    <a:lstStyle/>
                    <a:p>
                      <a:pPr marL="0" algn="l" defTabSz="914400" rtl="0" eaLnBrk="1" latinLnBrk="0" hangingPunct="1"/>
                      <a:r>
                        <a:rPr lang="en-US" sz="1600" b="1" kern="1200">
                          <a:solidFill>
                            <a:schemeClr val="lt1"/>
                          </a:solidFill>
                        </a:rPr>
                        <a:t>CEDS element</a:t>
                      </a:r>
                      <a:endParaRPr lang="en-US" sz="1600" b="1" kern="1200">
                        <a:solidFill>
                          <a:schemeClr val="lt1"/>
                        </a:solidFill>
                        <a:latin typeface="+mn-lt"/>
                        <a:ea typeface="+mn-ea"/>
                        <a:cs typeface="+mn-cs"/>
                      </a:endParaRPr>
                    </a:p>
                  </a:txBody>
                  <a:tcPr/>
                </a:tc>
                <a:tc>
                  <a:txBody>
                    <a:bodyPr/>
                    <a:lstStyle/>
                    <a:p>
                      <a:pPr marL="0" algn="l" defTabSz="914400" rtl="0" eaLnBrk="1" latinLnBrk="0" hangingPunct="1"/>
                      <a:r>
                        <a:rPr lang="en-US" sz="1600" b="1" kern="1200">
                          <a:solidFill>
                            <a:schemeClr val="lt1"/>
                          </a:solidFill>
                          <a:latin typeface="+mn-lt"/>
                          <a:ea typeface="+mn-ea"/>
                          <a:cs typeface="+mn-cs"/>
                        </a:rPr>
                        <a:t>CEDS Definition </a:t>
                      </a:r>
                    </a:p>
                  </a:txBody>
                  <a:tcPr/>
                </a:tc>
                <a:tc rowSpan="4">
                  <a:txBody>
                    <a:bodyPr/>
                    <a:lstStyle/>
                    <a:p>
                      <a:pPr marL="0" algn="l" defTabSz="914400" rtl="0" eaLnBrk="1" latinLnBrk="0" hangingPunct="1"/>
                      <a:r>
                        <a:rPr lang="en-US" sz="1000" b="0" kern="1200" dirty="0">
                          <a:solidFill>
                            <a:schemeClr val="lt1"/>
                          </a:solidFill>
                          <a:latin typeface="+mn-lt"/>
                          <a:ea typeface="+mn-ea"/>
                          <a:cs typeface="+mn-cs"/>
                        </a:rPr>
                        <a:t>[</a:t>
                      </a:r>
                      <a:r>
                        <a:rPr lang="en-US" sz="1000" b="0" kern="1200" dirty="0">
                          <a:solidFill>
                            <a:schemeClr val="bg1"/>
                          </a:solidFill>
                          <a:latin typeface="+mn-lt"/>
                          <a:ea typeface="+mn-ea"/>
                          <a:cs typeface="+mn-cs"/>
                        </a:rPr>
                        <a:t>blank cell for spacing</a:t>
                      </a:r>
                    </a:p>
                  </a:txBody>
                  <a:tcPr>
                    <a:noFill/>
                  </a:tcPr>
                </a:tc>
                <a:tc>
                  <a:txBody>
                    <a:bodyPr/>
                    <a:lstStyle/>
                    <a:p>
                      <a:pPr marL="0" algn="l" defTabSz="914400" rtl="0" eaLnBrk="1" latinLnBrk="0" hangingPunct="1"/>
                      <a:r>
                        <a:rPr lang="en-US" sz="1600" b="1" kern="1200" dirty="0">
                          <a:solidFill>
                            <a:schemeClr val="lt1"/>
                          </a:solidFill>
                          <a:latin typeface="+mn-lt"/>
                          <a:ea typeface="+mn-ea"/>
                          <a:cs typeface="+mn-cs"/>
                        </a:rPr>
                        <a:t>For each MTTC record, populate this field with</a:t>
                      </a:r>
                    </a:p>
                  </a:txBody>
                  <a:tcPr/>
                </a:tc>
                <a:extLst>
                  <a:ext uri="{0D108BD9-81ED-4DB2-BD59-A6C34878D82A}">
                    <a16:rowId xmlns:a16="http://schemas.microsoft.com/office/drawing/2014/main" val="1372037827"/>
                  </a:ext>
                </a:extLst>
              </a:tr>
              <a:tr h="370840">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kern="1200">
                          <a:solidFill>
                            <a:schemeClr val="tx1"/>
                          </a:solidFill>
                          <a:latin typeface="+mn-lt"/>
                          <a:ea typeface="+mn-ea"/>
                          <a:cs typeface="+mn-cs"/>
                        </a:rPr>
                        <a:t>No fields exist </a:t>
                      </a:r>
                      <a:br>
                        <a:rPr lang="en-US" sz="1200" b="0" kern="1200">
                          <a:solidFill>
                            <a:schemeClr val="tx1"/>
                          </a:solidFill>
                          <a:latin typeface="+mn-lt"/>
                          <a:ea typeface="+mn-ea"/>
                          <a:cs typeface="+mn-cs"/>
                        </a:rPr>
                      </a:br>
                      <a:r>
                        <a:rPr lang="en-US" sz="1200" b="0" kern="1200">
                          <a:solidFill>
                            <a:schemeClr val="tx1"/>
                          </a:solidFill>
                          <a:latin typeface="+mn-lt"/>
                          <a:ea typeface="+mn-ea"/>
                          <a:cs typeface="+mn-cs"/>
                        </a:rPr>
                        <a:t>within the source data with this information</a:t>
                      </a:r>
                    </a:p>
                    <a:p>
                      <a:pPr algn="ctr"/>
                      <a:endParaRPr sz="1200"/>
                    </a:p>
                  </a:txBody>
                  <a:tcPr anchor="ctr"/>
                </a:tc>
                <a:tc rowSpan="3">
                  <a:txBody>
                    <a:bodyPr/>
                    <a:lstStyle/>
                    <a:p>
                      <a:pPr marL="0" algn="l" defTabSz="914400" rtl="0" eaLnBrk="1" latinLnBrk="0" hangingPunct="1"/>
                      <a:r>
                        <a:rPr lang="en-US" sz="1400" b="0" kern="1200" dirty="0">
                          <a:solidFill>
                            <a:schemeClr val="bg1"/>
                          </a:solidFill>
                          <a:latin typeface="+mn-lt"/>
                          <a:ea typeface="+mn-ea"/>
                          <a:cs typeface="+mn-cs"/>
                        </a:rPr>
                        <a:t>CEDS has these fields, but  we do not</a:t>
                      </a:r>
                      <a:endParaRPr lang="en-US" sz="1400" b="0" kern="1200" dirty="0">
                        <a:solidFill>
                          <a:schemeClr val="tx1"/>
                        </a:solidFill>
                        <a:latin typeface="+mn-lt"/>
                        <a:ea typeface="+mn-ea"/>
                        <a:cs typeface="+mn-cs"/>
                      </a:endParaRPr>
                    </a:p>
                  </a:txBody>
                  <a:tcPr>
                    <a:noFill/>
                  </a:tcPr>
                </a:tc>
                <a:tc>
                  <a:txBody>
                    <a:bodyPr/>
                    <a:lstStyle/>
                    <a:p>
                      <a:pPr marL="0" algn="l" defTabSz="914400" rtl="0" eaLnBrk="1" latinLnBrk="0" hangingPunct="1"/>
                      <a:r>
                        <a:rPr lang="en-US" sz="1400" b="1" kern="1200">
                          <a:solidFill>
                            <a:schemeClr val="tx1"/>
                          </a:solidFill>
                          <a:latin typeface="+mn-lt"/>
                          <a:ea typeface="+mn-ea"/>
                          <a:cs typeface="+mn-cs"/>
                        </a:rPr>
                        <a:t>Assessment Family Title</a:t>
                      </a:r>
                    </a:p>
                  </a:txBody>
                  <a:tcPr/>
                </a:tc>
                <a:tc>
                  <a:txBody>
                    <a:bodyPr/>
                    <a:lstStyle/>
                    <a:p>
                      <a:pPr marL="0" algn="l" defTabSz="914400" rtl="0" eaLnBrk="1" latinLnBrk="0" hangingPunct="1"/>
                      <a:r>
                        <a:rPr lang="en-US" sz="1400" b="0" i="0" kern="1200">
                          <a:solidFill>
                            <a:schemeClr val="dk1"/>
                          </a:solidFill>
                          <a:effectLst/>
                          <a:latin typeface="+mn-lt"/>
                          <a:ea typeface="+mn-ea"/>
                          <a:cs typeface="+mn-cs"/>
                        </a:rPr>
                        <a:t>The full title of the Assessment Family. An Assessment Family is a set of assessments with a common name, jurisdiction, or focus, such as Graduate Record Exam or National Assessment of Educational Progress.</a:t>
                      </a:r>
                      <a:endParaRPr lang="en-US" sz="1400" b="0" kern="1200">
                        <a:solidFill>
                          <a:schemeClr val="tx1"/>
                        </a:solidFill>
                        <a:latin typeface="+mn-lt"/>
                        <a:ea typeface="+mn-ea"/>
                        <a:cs typeface="+mn-cs"/>
                      </a:endParaRPr>
                    </a:p>
                  </a:txBody>
                  <a:tcPr/>
                </a:tc>
                <a:tc vMerge="1">
                  <a:txBody>
                    <a:bodyPr/>
                    <a:lstStyle/>
                    <a:p>
                      <a:pPr marL="0" algn="l" defTabSz="914400" rtl="0" eaLnBrk="1" latinLnBrk="0" hangingPunct="1"/>
                      <a:endParaRPr lang="en-US" sz="1400" b="0" kern="1200" dirty="0">
                        <a:solidFill>
                          <a:schemeClr val="tx1"/>
                        </a:solidFill>
                        <a:latin typeface="+mn-lt"/>
                        <a:ea typeface="+mn-ea"/>
                        <a:cs typeface="+mn-cs"/>
                      </a:endParaRPr>
                    </a:p>
                  </a:txBody>
                  <a:tcPr>
                    <a:noFill/>
                  </a:tcPr>
                </a:tc>
                <a:tc>
                  <a:txBody>
                    <a:bodyPr/>
                    <a:lstStyle/>
                    <a:p>
                      <a:pPr marL="0" algn="l" defTabSz="914400" rtl="0" eaLnBrk="1" latinLnBrk="0" hangingPunct="1"/>
                      <a:r>
                        <a:rPr lang="en-US" sz="1400" b="1" kern="1200" dirty="0">
                          <a:solidFill>
                            <a:schemeClr val="tx1"/>
                          </a:solidFill>
                          <a:latin typeface="+mn-lt"/>
                          <a:ea typeface="+mn-ea"/>
                          <a:cs typeface="+mn-cs"/>
                        </a:rPr>
                        <a:t>Michigan Test for Teacher Certification</a:t>
                      </a:r>
                    </a:p>
                  </a:txBody>
                  <a:tcPr/>
                </a:tc>
                <a:extLst>
                  <a:ext uri="{0D108BD9-81ED-4DB2-BD59-A6C34878D82A}">
                    <a16:rowId xmlns:a16="http://schemas.microsoft.com/office/drawing/2014/main" val="2995626640"/>
                  </a:ext>
                </a:extLst>
              </a:tr>
              <a:tr h="370840">
                <a:tc vMerge="1">
                  <a:txBody>
                    <a:bodyPr/>
                    <a:lstStyle/>
                    <a:p>
                      <a:endParaRPr/>
                    </a:p>
                  </a:txBody>
                  <a:tcPr anchor="ctr"/>
                </a:tc>
                <a:tc vMerge="1">
                  <a:txBody>
                    <a:bodyPr/>
                    <a:lstStyle/>
                    <a:p>
                      <a:pPr marL="0" algn="l" defTabSz="914400" rtl="0" eaLnBrk="1" latinLnBrk="0" hangingPunct="1"/>
                      <a:endParaRPr lang="en-US" sz="1400" b="0" kern="1200" dirty="0">
                        <a:solidFill>
                          <a:schemeClr val="tx1"/>
                        </a:solidFill>
                        <a:latin typeface="+mn-lt"/>
                        <a:ea typeface="+mn-ea"/>
                        <a:cs typeface="+mn-cs"/>
                      </a:endParaRPr>
                    </a:p>
                  </a:txBody>
                  <a:tcPr>
                    <a:noFill/>
                  </a:tcPr>
                </a:tc>
                <a:tc>
                  <a:txBody>
                    <a:bodyPr/>
                    <a:lstStyle/>
                    <a:p>
                      <a:pPr marL="0" algn="l" defTabSz="914400" rtl="0" eaLnBrk="1" latinLnBrk="0" hangingPunct="1"/>
                      <a:r>
                        <a:rPr lang="en-US" sz="1400" b="1" kern="1200">
                          <a:solidFill>
                            <a:schemeClr val="tx1"/>
                          </a:solidFill>
                          <a:latin typeface="+mn-lt"/>
                          <a:ea typeface="+mn-ea"/>
                          <a:cs typeface="+mn-cs"/>
                        </a:rPr>
                        <a:t>Assessment Family Short Name</a:t>
                      </a:r>
                    </a:p>
                  </a:txBody>
                  <a:tcPr/>
                </a:tc>
                <a:tc>
                  <a:txBody>
                    <a:bodyPr/>
                    <a:lstStyle/>
                    <a:p>
                      <a:pPr marL="0" algn="l" defTabSz="914400" rtl="0" eaLnBrk="1" latinLnBrk="0" hangingPunct="1"/>
                      <a:r>
                        <a:rPr lang="en-US" sz="1400" b="0" i="0" kern="1200">
                          <a:solidFill>
                            <a:schemeClr val="dk1"/>
                          </a:solidFill>
                          <a:effectLst/>
                          <a:latin typeface="+mn-lt"/>
                          <a:ea typeface="+mn-ea"/>
                          <a:cs typeface="+mn-cs"/>
                        </a:rPr>
                        <a:t>The abbreviated title of the Assessment Family. An Assessment Family is a set of assessments with a common name, jurisdiction, or focus.</a:t>
                      </a:r>
                      <a:endParaRPr lang="en-US" sz="1400" b="0" kern="1200">
                        <a:solidFill>
                          <a:schemeClr val="tx1"/>
                        </a:solidFill>
                        <a:latin typeface="+mn-lt"/>
                        <a:ea typeface="+mn-ea"/>
                        <a:cs typeface="+mn-cs"/>
                      </a:endParaRPr>
                    </a:p>
                  </a:txBody>
                  <a:tcPr/>
                </a:tc>
                <a:tc vMerge="1">
                  <a:txBody>
                    <a:bodyPr/>
                    <a:lstStyle/>
                    <a:p>
                      <a:pPr marL="0" algn="l" defTabSz="914400" rtl="0" eaLnBrk="1" latinLnBrk="0" hangingPunct="1"/>
                      <a:endParaRPr lang="en-US" sz="1400" b="0" kern="1200" dirty="0">
                        <a:solidFill>
                          <a:schemeClr val="tx1"/>
                        </a:solidFill>
                        <a:latin typeface="+mn-lt"/>
                        <a:ea typeface="+mn-ea"/>
                        <a:cs typeface="+mn-cs"/>
                      </a:endParaRPr>
                    </a:p>
                  </a:txBody>
                  <a:tcPr>
                    <a:noFill/>
                  </a:tcPr>
                </a:tc>
                <a:tc>
                  <a:txBody>
                    <a:bodyPr/>
                    <a:lstStyle/>
                    <a:p>
                      <a:pPr marL="0" algn="l" defTabSz="914400" rtl="0" eaLnBrk="1" latinLnBrk="0" hangingPunct="1"/>
                      <a:r>
                        <a:rPr lang="en-US" sz="1400" b="1" kern="1200" dirty="0">
                          <a:solidFill>
                            <a:schemeClr val="tx1"/>
                          </a:solidFill>
                          <a:latin typeface="+mn-lt"/>
                          <a:ea typeface="+mn-ea"/>
                          <a:cs typeface="+mn-cs"/>
                        </a:rPr>
                        <a:t>MTTC</a:t>
                      </a:r>
                    </a:p>
                  </a:txBody>
                  <a:tcPr/>
                </a:tc>
                <a:extLst>
                  <a:ext uri="{0D108BD9-81ED-4DB2-BD59-A6C34878D82A}">
                    <a16:rowId xmlns:a16="http://schemas.microsoft.com/office/drawing/2014/main" val="2688307896"/>
                  </a:ext>
                </a:extLst>
              </a:tr>
              <a:tr h="370840">
                <a:tc vMerge="1">
                  <a:txBody>
                    <a:bodyPr/>
                    <a:lstStyle/>
                    <a:p>
                      <a:endParaRPr lang="en-US"/>
                    </a:p>
                  </a:txBody>
                  <a:tcPr/>
                </a:tc>
                <a:tc vMerge="1">
                  <a:txBody>
                    <a:bodyPr/>
                    <a:lstStyle/>
                    <a:p>
                      <a:pPr marL="0" algn="l" defTabSz="914400" rtl="0" eaLnBrk="1" latinLnBrk="0" hangingPunct="1"/>
                      <a:endParaRPr lang="en-US" sz="1400" b="0" kern="1200" dirty="0">
                        <a:solidFill>
                          <a:schemeClr val="tx1"/>
                        </a:solidFill>
                        <a:latin typeface="+mn-lt"/>
                        <a:ea typeface="+mn-ea"/>
                        <a:cs typeface="+mn-cs"/>
                      </a:endParaRPr>
                    </a:p>
                  </a:txBody>
                  <a:tcPr>
                    <a:noFill/>
                  </a:tcPr>
                </a:tc>
                <a:tc>
                  <a:txBody>
                    <a:bodyPr/>
                    <a:lstStyle/>
                    <a:p>
                      <a:pPr marL="0" algn="l" defTabSz="914400" rtl="0" eaLnBrk="1" latinLnBrk="0" hangingPunct="1"/>
                      <a:r>
                        <a:rPr lang="en-US" sz="1400" b="1" kern="1200">
                          <a:solidFill>
                            <a:schemeClr val="tx1"/>
                          </a:solidFill>
                          <a:latin typeface="+mn-lt"/>
                          <a:ea typeface="+mn-ea"/>
                          <a:cs typeface="+mn-cs"/>
                        </a:rPr>
                        <a:t>Assessment Identification System</a:t>
                      </a:r>
                    </a:p>
                  </a:txBody>
                  <a:tcPr/>
                </a:tc>
                <a:tc>
                  <a:txBody>
                    <a:bodyPr/>
                    <a:lstStyle/>
                    <a:p>
                      <a:pPr marL="0" algn="l" defTabSz="914400" rtl="0" eaLnBrk="1" latinLnBrk="0" hangingPunct="1"/>
                      <a:r>
                        <a:rPr lang="en-US" sz="1400" b="0" i="0" kern="1200" dirty="0">
                          <a:solidFill>
                            <a:schemeClr val="dk1"/>
                          </a:solidFill>
                          <a:effectLst/>
                          <a:latin typeface="+mn-lt"/>
                          <a:ea typeface="+mn-ea"/>
                          <a:cs typeface="+mn-cs"/>
                        </a:rPr>
                        <a:t>A coding scheme that is used for identification and record-keeping purposes by schools, social services, or other agencies to refer to an assessment.*</a:t>
                      </a:r>
                      <a:endParaRPr lang="en-US" sz="1400" b="0" kern="1200" dirty="0">
                        <a:solidFill>
                          <a:schemeClr val="tx1"/>
                        </a:solidFill>
                        <a:latin typeface="+mn-lt"/>
                        <a:ea typeface="+mn-ea"/>
                        <a:cs typeface="+mn-cs"/>
                      </a:endParaRPr>
                    </a:p>
                  </a:txBody>
                  <a:tcPr/>
                </a:tc>
                <a:tc vMerge="1">
                  <a:txBody>
                    <a:bodyPr/>
                    <a:lstStyle/>
                    <a:p>
                      <a:pPr marL="0" algn="l" defTabSz="914400" rtl="0" eaLnBrk="1" latinLnBrk="0" hangingPunct="1"/>
                      <a:endParaRPr lang="en-US" sz="1400" b="0" kern="1200" dirty="0">
                        <a:solidFill>
                          <a:schemeClr val="tx1"/>
                        </a:solidFill>
                        <a:latin typeface="+mn-lt"/>
                        <a:ea typeface="+mn-ea"/>
                        <a:cs typeface="+mn-cs"/>
                      </a:endParaRPr>
                    </a:p>
                  </a:txBody>
                  <a:tcPr>
                    <a:noFill/>
                  </a:tcPr>
                </a:tc>
                <a:tc>
                  <a:txBody>
                    <a:bodyPr/>
                    <a:lstStyle/>
                    <a:p>
                      <a:pPr marL="0" algn="l" defTabSz="914400" rtl="0" eaLnBrk="1" latinLnBrk="0" hangingPunct="1"/>
                      <a:r>
                        <a:rPr lang="en-US" sz="1400" b="1" kern="1200" dirty="0">
                          <a:solidFill>
                            <a:schemeClr val="tx1"/>
                          </a:solidFill>
                          <a:latin typeface="+mn-lt"/>
                          <a:ea typeface="+mn-ea"/>
                          <a:cs typeface="+mn-cs"/>
                        </a:rPr>
                        <a:t>State</a:t>
                      </a:r>
                    </a:p>
                  </a:txBody>
                  <a:tcPr/>
                </a:tc>
                <a:extLst>
                  <a:ext uri="{0D108BD9-81ED-4DB2-BD59-A6C34878D82A}">
                    <a16:rowId xmlns:a16="http://schemas.microsoft.com/office/drawing/2014/main" val="142203392"/>
                  </a:ext>
                </a:extLst>
              </a:tr>
            </a:tbl>
          </a:graphicData>
        </a:graphic>
      </p:graphicFrame>
      <p:sp>
        <p:nvSpPr>
          <p:cNvPr id="17" name="Left Brace 16">
            <a:extLst>
              <a:ext uri="{FF2B5EF4-FFF2-40B4-BE49-F238E27FC236}">
                <a16:creationId xmlns:a16="http://schemas.microsoft.com/office/drawing/2014/main" id="{AB9B0F98-649D-B19F-4788-224491F7FDAD}"/>
              </a:ext>
              <a:ext uri="{C183D7F6-B498-43B3-948B-1728B52AA6E4}">
                <adec:decorative xmlns:adec="http://schemas.microsoft.com/office/drawing/2017/decorative" val="1"/>
              </a:ext>
            </a:extLst>
          </p:cNvPr>
          <p:cNvSpPr/>
          <p:nvPr/>
        </p:nvSpPr>
        <p:spPr>
          <a:xfrm>
            <a:off x="1783374" y="2699240"/>
            <a:ext cx="423495" cy="2358584"/>
          </a:xfrm>
          <a:prstGeom prst="leftBrace">
            <a:avLst>
              <a:gd name="adj1" fmla="val 34420"/>
              <a:gd name="adj2" fmla="val 42994"/>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22" name="Group 21">
            <a:extLst>
              <a:ext uri="{FF2B5EF4-FFF2-40B4-BE49-F238E27FC236}">
                <a16:creationId xmlns:a16="http://schemas.microsoft.com/office/drawing/2014/main" id="{2A49F8F8-CAEF-1ED5-0011-F8FC7457A00F}"/>
              </a:ext>
              <a:ext uri="{C183D7F6-B498-43B3-948B-1728B52AA6E4}">
                <adec:decorative xmlns:adec="http://schemas.microsoft.com/office/drawing/2017/decorative" val="1"/>
              </a:ext>
            </a:extLst>
          </p:cNvPr>
          <p:cNvGrpSpPr/>
          <p:nvPr/>
        </p:nvGrpSpPr>
        <p:grpSpPr>
          <a:xfrm flipH="1">
            <a:off x="8713176" y="2795956"/>
            <a:ext cx="448408" cy="1682261"/>
            <a:chOff x="8880230" y="3103685"/>
            <a:chExt cx="448408" cy="1682261"/>
          </a:xfrm>
        </p:grpSpPr>
        <p:cxnSp>
          <p:nvCxnSpPr>
            <p:cNvPr id="18" name="Straight Arrow Connector 17">
              <a:extLst>
                <a:ext uri="{FF2B5EF4-FFF2-40B4-BE49-F238E27FC236}">
                  <a16:creationId xmlns:a16="http://schemas.microsoft.com/office/drawing/2014/main" id="{65298C23-61AB-8F6B-30E7-01DD4588A2D0}"/>
                </a:ext>
              </a:extLst>
            </p:cNvPr>
            <p:cNvCxnSpPr>
              <a:cxnSpLocks/>
            </p:cNvCxnSpPr>
            <p:nvPr/>
          </p:nvCxnSpPr>
          <p:spPr>
            <a:xfrm>
              <a:off x="8880230" y="3103685"/>
              <a:ext cx="448408"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341F27D9-5999-3AF6-D464-1E5A9F0494B1}"/>
                </a:ext>
              </a:extLst>
            </p:cNvPr>
            <p:cNvCxnSpPr>
              <a:cxnSpLocks/>
            </p:cNvCxnSpPr>
            <p:nvPr/>
          </p:nvCxnSpPr>
          <p:spPr>
            <a:xfrm>
              <a:off x="8880230" y="4056185"/>
              <a:ext cx="448408"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759D5B0-2436-A8D7-E086-4F22EFD22FB6}"/>
                </a:ext>
              </a:extLst>
            </p:cNvPr>
            <p:cNvCxnSpPr>
              <a:cxnSpLocks/>
            </p:cNvCxnSpPr>
            <p:nvPr/>
          </p:nvCxnSpPr>
          <p:spPr>
            <a:xfrm>
              <a:off x="8880230" y="4785946"/>
              <a:ext cx="448408"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sp>
        <p:nvSpPr>
          <p:cNvPr id="23" name="TextBox 22">
            <a:extLst>
              <a:ext uri="{FF2B5EF4-FFF2-40B4-BE49-F238E27FC236}">
                <a16:creationId xmlns:a16="http://schemas.microsoft.com/office/drawing/2014/main" id="{2527B652-7953-3999-E68E-E04C1F451D9B}"/>
              </a:ext>
            </a:extLst>
          </p:cNvPr>
          <p:cNvSpPr txBox="1"/>
          <p:nvPr/>
        </p:nvSpPr>
        <p:spPr>
          <a:xfrm>
            <a:off x="9231923" y="5243147"/>
            <a:ext cx="2440674" cy="1200329"/>
          </a:xfrm>
          <a:prstGeom prst="rect">
            <a:avLst/>
          </a:prstGeom>
          <a:noFill/>
        </p:spPr>
        <p:txBody>
          <a:bodyPr wrap="square" rtlCol="0">
            <a:spAutoFit/>
          </a:bodyPr>
          <a:lstStyle/>
          <a:p>
            <a:r>
              <a:rPr lang="en-US" sz="1200" dirty="0"/>
              <a:t>* Note: The CEDS element “Assessment Identification System” has an option set with choices such as School, District, State, Federal, etc. and “State” would be the best fit for MTTC. </a:t>
            </a:r>
          </a:p>
        </p:txBody>
      </p:sp>
      <p:sp>
        <p:nvSpPr>
          <p:cNvPr id="24" name="TextBox 23">
            <a:extLst>
              <a:ext uri="{FF2B5EF4-FFF2-40B4-BE49-F238E27FC236}">
                <a16:creationId xmlns:a16="http://schemas.microsoft.com/office/drawing/2014/main" id="{1C3686DA-D4A1-02C1-B56C-C17B1E7858BF}"/>
              </a:ext>
            </a:extLst>
          </p:cNvPr>
          <p:cNvSpPr txBox="1"/>
          <p:nvPr/>
        </p:nvSpPr>
        <p:spPr>
          <a:xfrm>
            <a:off x="641837" y="5212359"/>
            <a:ext cx="7974625" cy="1446550"/>
          </a:xfrm>
          <a:prstGeom prst="rect">
            <a:avLst/>
          </a:prstGeom>
          <a:noFill/>
        </p:spPr>
        <p:txBody>
          <a:bodyPr wrap="square">
            <a:spAutoFit/>
          </a:bodyPr>
          <a:lstStyle/>
          <a:p>
            <a:r>
              <a:rPr lang="en-US" sz="2400" dirty="0">
                <a:solidFill>
                  <a:schemeClr val="accent1"/>
                </a:solidFill>
              </a:rPr>
              <a:t>Why this works:</a:t>
            </a:r>
          </a:p>
          <a:p>
            <a:r>
              <a:rPr lang="en-US" sz="1600" dirty="0"/>
              <a:t>In the source system, all MTTC data was housed in tables that had MTTC in the table names. This </a:t>
            </a:r>
            <a:r>
              <a:rPr lang="en-US" sz="1600" i="1" dirty="0"/>
              <a:t>implied</a:t>
            </a:r>
            <a:r>
              <a:rPr lang="en-US" sz="1600" dirty="0"/>
              <a:t> data must now be </a:t>
            </a:r>
            <a:r>
              <a:rPr lang="en-US" sz="1600" i="1" dirty="0"/>
              <a:t>explicitly</a:t>
            </a:r>
            <a:r>
              <a:rPr lang="en-US" sz="1600" dirty="0"/>
              <a:t> recorded within the CEDS identifier/identifier system elements to prevent records from one assessment being mixed up with data from other assessment systems.  </a:t>
            </a:r>
          </a:p>
        </p:txBody>
      </p:sp>
      <p:sp>
        <p:nvSpPr>
          <p:cNvPr id="3" name="TextBox 2">
            <a:extLst>
              <a:ext uri="{FF2B5EF4-FFF2-40B4-BE49-F238E27FC236}">
                <a16:creationId xmlns:a16="http://schemas.microsoft.com/office/drawing/2014/main" id="{45EF1143-9809-3F19-7AA2-5CC8233B4B92}"/>
              </a:ext>
            </a:extLst>
          </p:cNvPr>
          <p:cNvSpPr txBox="1"/>
          <p:nvPr/>
        </p:nvSpPr>
        <p:spPr>
          <a:xfrm>
            <a:off x="10897386" y="6359568"/>
            <a:ext cx="963437" cy="261610"/>
          </a:xfrm>
          <a:prstGeom prst="rect">
            <a:avLst/>
          </a:prstGeom>
          <a:solidFill>
            <a:schemeClr val="bg1">
              <a:lumMod val="95000"/>
            </a:schemeClr>
          </a:solidFill>
        </p:spPr>
        <p:txBody>
          <a:bodyPr wrap="square">
            <a:spAutoFit/>
          </a:bodyPr>
          <a:lstStyle/>
          <a:p>
            <a:pPr algn="ctr"/>
            <a:r>
              <a:rPr lang="en-US" sz="1100" b="1" dirty="0"/>
              <a:t>Continued </a:t>
            </a:r>
            <a:r>
              <a:rPr lang="en-US" sz="1100" b="1" dirty="0">
                <a:sym typeface="Wingdings" panose="05000000000000000000" pitchFamily="2" charset="2"/>
              </a:rPr>
              <a:t></a:t>
            </a:r>
            <a:endParaRPr lang="en-US" sz="1100" dirty="0"/>
          </a:p>
        </p:txBody>
      </p:sp>
    </p:spTree>
    <p:extLst>
      <p:ext uri="{BB962C8B-B14F-4D97-AF65-F5344CB8AC3E}">
        <p14:creationId xmlns:p14="http://schemas.microsoft.com/office/powerpoint/2010/main" val="39134733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FFF79-FAA7-ACEC-3297-F65D19D30BE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0FB9E2E-0C6D-16C8-9037-9178B49255FC}"/>
              </a:ext>
            </a:extLst>
          </p:cNvPr>
          <p:cNvSpPr txBox="1"/>
          <p:nvPr/>
        </p:nvSpPr>
        <p:spPr>
          <a:xfrm>
            <a:off x="9941902" y="206595"/>
            <a:ext cx="1918921" cy="369332"/>
          </a:xfrm>
          <a:prstGeom prst="rect">
            <a:avLst/>
          </a:prstGeom>
          <a:solidFill>
            <a:schemeClr val="bg1">
              <a:lumMod val="95000"/>
            </a:schemeClr>
          </a:solidFill>
        </p:spPr>
        <p:txBody>
          <a:bodyPr wrap="square">
            <a:spAutoFit/>
          </a:bodyPr>
          <a:lstStyle/>
          <a:p>
            <a:pPr algn="ctr"/>
            <a:r>
              <a:rPr lang="en-US" sz="1800" b="1">
                <a:solidFill>
                  <a:srgbClr val="067EBD"/>
                </a:solidFill>
              </a:rPr>
              <a:t>MTTC Case Study </a:t>
            </a:r>
            <a:endParaRPr lang="en-US"/>
          </a:p>
        </p:txBody>
      </p:sp>
      <p:sp>
        <p:nvSpPr>
          <p:cNvPr id="4" name="TextBox 3">
            <a:extLst>
              <a:ext uri="{FF2B5EF4-FFF2-40B4-BE49-F238E27FC236}">
                <a16:creationId xmlns:a16="http://schemas.microsoft.com/office/drawing/2014/main" id="{6C8C97EC-A186-BE03-17AA-03B81217F2EB}"/>
              </a:ext>
            </a:extLst>
          </p:cNvPr>
          <p:cNvSpPr txBox="1"/>
          <p:nvPr/>
        </p:nvSpPr>
        <p:spPr>
          <a:xfrm>
            <a:off x="641837" y="395654"/>
            <a:ext cx="10937631" cy="830997"/>
          </a:xfrm>
          <a:prstGeom prst="rect">
            <a:avLst/>
          </a:prstGeom>
          <a:noFill/>
        </p:spPr>
        <p:txBody>
          <a:bodyPr wrap="square" rtlCol="0">
            <a:spAutoFit/>
          </a:bodyPr>
          <a:lstStyle/>
          <a:p>
            <a:pPr>
              <a:tabLst>
                <a:tab pos="1485900" algn="l"/>
              </a:tabLst>
            </a:pPr>
            <a:r>
              <a:rPr lang="en-US" sz="2400">
                <a:solidFill>
                  <a:srgbClr val="067EBD"/>
                </a:solidFill>
              </a:rPr>
              <a:t>Challenge: 	</a:t>
            </a:r>
            <a:r>
              <a:rPr lang="en-US" sz="2800" b="1"/>
              <a:t>Source system gap </a:t>
            </a:r>
            <a:endParaRPr lang="en-US" sz="3200" b="1"/>
          </a:p>
          <a:p>
            <a:r>
              <a:rPr lang="en-US" sz="2000"/>
              <a:t>An element in CEDS has no corresponding field in the source data.</a:t>
            </a:r>
          </a:p>
        </p:txBody>
      </p:sp>
      <p:sp>
        <p:nvSpPr>
          <p:cNvPr id="5" name="Title 4">
            <a:extLst>
              <a:ext uri="{FF2B5EF4-FFF2-40B4-BE49-F238E27FC236}">
                <a16:creationId xmlns:a16="http://schemas.microsoft.com/office/drawing/2014/main" id="{E3D8AB97-D7A8-CD98-43A6-0F32EE487FC1}"/>
              </a:ext>
            </a:extLst>
          </p:cNvPr>
          <p:cNvSpPr txBox="1">
            <a:spLocks noGrp="1"/>
          </p:cNvSpPr>
          <p:nvPr>
            <p:ph type="title" idx="4294967295"/>
          </p:nvPr>
        </p:nvSpPr>
        <p:spPr>
          <a:xfrm>
            <a:off x="641837" y="1356337"/>
            <a:ext cx="10937631" cy="5232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485900" marR="0" lvl="0" indent="-148590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67EBD"/>
                </a:solidFill>
                <a:effectLst/>
                <a:uLnTx/>
                <a:uFillTx/>
                <a:latin typeface="+mn-lt"/>
                <a:ea typeface="+mn-ea"/>
                <a:cs typeface="+mn-cs"/>
              </a:rPr>
              <a:t>One Possible Resolution:  </a:t>
            </a:r>
            <a:r>
              <a:rPr kumimoji="0" lang="en-US" sz="2800" b="1" i="0" u="none" strike="noStrike" kern="1200" cap="none" spc="0" normalizeH="0" baseline="0" noProof="0" dirty="0">
                <a:ln>
                  <a:noFill/>
                </a:ln>
                <a:solidFill>
                  <a:schemeClr val="tx1"/>
                </a:solidFill>
                <a:effectLst/>
                <a:uLnTx/>
                <a:uFillTx/>
                <a:latin typeface="+mn-lt"/>
                <a:ea typeface="+mn-ea"/>
                <a:cs typeface="+mn-cs"/>
              </a:rPr>
              <a:t>Choose not to use that element</a:t>
            </a:r>
          </a:p>
        </p:txBody>
      </p:sp>
      <p:graphicFrame>
        <p:nvGraphicFramePr>
          <p:cNvPr id="14" name="Table 13">
            <a:extLst>
              <a:ext uri="{FF2B5EF4-FFF2-40B4-BE49-F238E27FC236}">
                <a16:creationId xmlns:a16="http://schemas.microsoft.com/office/drawing/2014/main" id="{B53A60AB-1566-05FB-32E0-24F0355773C4}"/>
              </a:ext>
            </a:extLst>
          </p:cNvPr>
          <p:cNvGraphicFramePr>
            <a:graphicFrameLocks noGrp="1"/>
          </p:cNvGraphicFramePr>
          <p:nvPr>
            <p:extLst>
              <p:ext uri="{D42A27DB-BD31-4B8C-83A1-F6EECF244321}">
                <p14:modId xmlns:p14="http://schemas.microsoft.com/office/powerpoint/2010/main" val="1226079719"/>
              </p:ext>
            </p:extLst>
          </p:nvPr>
        </p:nvGraphicFramePr>
        <p:xfrm>
          <a:off x="728296" y="2070783"/>
          <a:ext cx="8688266" cy="1054553"/>
        </p:xfrm>
        <a:graphic>
          <a:graphicData uri="http://schemas.openxmlformats.org/drawingml/2006/table">
            <a:tbl>
              <a:tblPr firstRow="1" bandRow="1">
                <a:tableStyleId>{5C22544A-7EE6-4342-B048-85BDC9FD1C3A}</a:tableStyleId>
              </a:tblPr>
              <a:tblGrid>
                <a:gridCol w="1276350">
                  <a:extLst>
                    <a:ext uri="{9D8B030D-6E8A-4147-A177-3AD203B41FA5}">
                      <a16:colId xmlns:a16="http://schemas.microsoft.com/office/drawing/2014/main" val="3822922918"/>
                    </a:ext>
                  </a:extLst>
                </a:gridCol>
                <a:gridCol w="493512">
                  <a:extLst>
                    <a:ext uri="{9D8B030D-6E8A-4147-A177-3AD203B41FA5}">
                      <a16:colId xmlns:a16="http://schemas.microsoft.com/office/drawing/2014/main" val="1631349299"/>
                    </a:ext>
                  </a:extLst>
                </a:gridCol>
                <a:gridCol w="2309355">
                  <a:extLst>
                    <a:ext uri="{9D8B030D-6E8A-4147-A177-3AD203B41FA5}">
                      <a16:colId xmlns:a16="http://schemas.microsoft.com/office/drawing/2014/main" val="758412422"/>
                    </a:ext>
                  </a:extLst>
                </a:gridCol>
                <a:gridCol w="4609049">
                  <a:extLst>
                    <a:ext uri="{9D8B030D-6E8A-4147-A177-3AD203B41FA5}">
                      <a16:colId xmlns:a16="http://schemas.microsoft.com/office/drawing/2014/main" val="3732547302"/>
                    </a:ext>
                  </a:extLst>
                </a:gridCol>
              </a:tblGrid>
              <a:tr h="439899">
                <a:tc>
                  <a:txBody>
                    <a:bodyPr/>
                    <a:lstStyle/>
                    <a:p>
                      <a:pPr marL="0" algn="l" defTabSz="914400" rtl="0" eaLnBrk="1" latinLnBrk="0" hangingPunct="1"/>
                      <a:r>
                        <a:rPr lang="en-US" sz="1600" b="1" kern="1200">
                          <a:solidFill>
                            <a:schemeClr val="lt1"/>
                          </a:solidFill>
                        </a:rPr>
                        <a:t>Source field</a:t>
                      </a:r>
                      <a:endParaRPr lang="en-US" sz="1600" b="1" kern="1200">
                        <a:solidFill>
                          <a:schemeClr val="lt1"/>
                        </a:solidFill>
                        <a:latin typeface="+mn-lt"/>
                        <a:ea typeface="+mn-ea"/>
                        <a:cs typeface="+mn-cs"/>
                      </a:endParaRPr>
                    </a:p>
                  </a:txBody>
                  <a:tcPr/>
                </a:tc>
                <a:tc rowSpan="2">
                  <a:txBody>
                    <a:bodyPr/>
                    <a:lstStyle/>
                    <a:p>
                      <a:pPr marL="0" algn="l" defTabSz="914400" rtl="0" eaLnBrk="1" latinLnBrk="0" hangingPunct="1"/>
                      <a:r>
                        <a:rPr lang="en-US" sz="1000" b="0" kern="1200" dirty="0">
                          <a:solidFill>
                            <a:schemeClr val="bg1"/>
                          </a:solidFill>
                          <a:latin typeface="+mn-lt"/>
                          <a:ea typeface="+mn-ea"/>
                          <a:cs typeface="+mn-cs"/>
                        </a:rPr>
                        <a:t>Blank cell for spacing</a:t>
                      </a:r>
                    </a:p>
                  </a:txBody>
                  <a:tcPr>
                    <a:noFill/>
                  </a:tcPr>
                </a:tc>
                <a:tc>
                  <a:txBody>
                    <a:bodyPr/>
                    <a:lstStyle/>
                    <a:p>
                      <a:pPr marL="0" algn="l" defTabSz="914400" rtl="0" eaLnBrk="1" latinLnBrk="0" hangingPunct="1"/>
                      <a:r>
                        <a:rPr lang="en-US" sz="1600" b="1" kern="1200">
                          <a:solidFill>
                            <a:schemeClr val="lt1"/>
                          </a:solidFill>
                        </a:rPr>
                        <a:t>CEDS element</a:t>
                      </a:r>
                      <a:endParaRPr lang="en-US" sz="1600" b="1" kern="1200">
                        <a:solidFill>
                          <a:schemeClr val="lt1"/>
                        </a:solidFill>
                        <a:latin typeface="+mn-lt"/>
                        <a:ea typeface="+mn-ea"/>
                        <a:cs typeface="+mn-cs"/>
                      </a:endParaRPr>
                    </a:p>
                  </a:txBody>
                  <a:tcPr/>
                </a:tc>
                <a:tc>
                  <a:txBody>
                    <a:bodyPr/>
                    <a:lstStyle/>
                    <a:p>
                      <a:pPr marL="0" algn="l" defTabSz="914400" rtl="0" eaLnBrk="1" latinLnBrk="0" hangingPunct="1"/>
                      <a:r>
                        <a:rPr lang="en-US" sz="1600" b="1" kern="1200">
                          <a:solidFill>
                            <a:schemeClr val="lt1"/>
                          </a:solidFill>
                          <a:latin typeface="+mn-lt"/>
                          <a:ea typeface="+mn-ea"/>
                          <a:cs typeface="+mn-cs"/>
                        </a:rPr>
                        <a:t>CEDS Definition </a:t>
                      </a:r>
                    </a:p>
                  </a:txBody>
                  <a:tcPr/>
                </a:tc>
                <a:extLst>
                  <a:ext uri="{0D108BD9-81ED-4DB2-BD59-A6C34878D82A}">
                    <a16:rowId xmlns:a16="http://schemas.microsoft.com/office/drawing/2014/main" val="1372037827"/>
                  </a:ext>
                </a:extLst>
              </a:tr>
              <a:tr h="61465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kern="1200">
                          <a:solidFill>
                            <a:schemeClr val="tx1"/>
                          </a:solidFill>
                          <a:latin typeface="+mn-lt"/>
                          <a:ea typeface="+mn-ea"/>
                          <a:cs typeface="+mn-cs"/>
                        </a:rPr>
                        <a:t>No source data available</a:t>
                      </a:r>
                      <a:endParaRPr sz="1400"/>
                    </a:p>
                  </a:txBody>
                  <a:tcPr anchor="ctr"/>
                </a:tc>
                <a:tc vMerge="1">
                  <a:txBody>
                    <a:bodyPr/>
                    <a:lstStyle/>
                    <a:p>
                      <a:pPr marL="0" algn="l" defTabSz="914400" rtl="0" eaLnBrk="1" latinLnBrk="0" hangingPunct="1"/>
                      <a:endParaRPr lang="en-US" sz="1400" b="0" kern="1200" dirty="0">
                        <a:solidFill>
                          <a:schemeClr val="tx1"/>
                        </a:solidFill>
                        <a:latin typeface="+mn-lt"/>
                        <a:ea typeface="+mn-ea"/>
                        <a:cs typeface="+mn-cs"/>
                      </a:endParaRPr>
                    </a:p>
                  </a:txBody>
                  <a:tcPr>
                    <a:noFill/>
                  </a:tcPr>
                </a:tc>
                <a:tc>
                  <a:txBody>
                    <a:bodyPr/>
                    <a:lstStyle/>
                    <a:p>
                      <a:pPr marL="0" algn="l" defTabSz="914400" rtl="0" eaLnBrk="1" latinLnBrk="0" hangingPunct="1"/>
                      <a:r>
                        <a:rPr lang="en-US" sz="1400" b="1" kern="1200" dirty="0">
                          <a:solidFill>
                            <a:schemeClr val="tx1"/>
                          </a:solidFill>
                          <a:latin typeface="+mn-lt"/>
                          <a:ea typeface="+mn-ea"/>
                          <a:cs typeface="+mn-cs"/>
                        </a:rPr>
                        <a:t>Assessment GUID</a:t>
                      </a:r>
                    </a:p>
                  </a:txBody>
                  <a:tcPr/>
                </a:tc>
                <a:tc>
                  <a:txBody>
                    <a:bodyPr/>
                    <a:lstStyle/>
                    <a:p>
                      <a:pPr marL="0" algn="l" defTabSz="914400" rtl="0" eaLnBrk="1" latinLnBrk="0" hangingPunct="1"/>
                      <a:r>
                        <a:rPr lang="en-US" sz="1400" b="0" i="0" kern="1200" dirty="0">
                          <a:solidFill>
                            <a:schemeClr val="dk1"/>
                          </a:solidFill>
                          <a:effectLst/>
                          <a:latin typeface="+mn-lt"/>
                          <a:ea typeface="+mn-ea"/>
                          <a:cs typeface="+mn-cs"/>
                        </a:rPr>
                        <a:t>The globally unique identifier of an Assessment using a RFC 4122 compliant hexadecimal string.</a:t>
                      </a:r>
                      <a:endParaRPr lang="en-US" sz="1400" b="0" kern="1200" dirty="0">
                        <a:solidFill>
                          <a:schemeClr val="tx1"/>
                        </a:solidFill>
                        <a:latin typeface="+mn-lt"/>
                        <a:ea typeface="+mn-ea"/>
                        <a:cs typeface="+mn-cs"/>
                      </a:endParaRPr>
                    </a:p>
                  </a:txBody>
                  <a:tcPr/>
                </a:tc>
                <a:extLst>
                  <a:ext uri="{0D108BD9-81ED-4DB2-BD59-A6C34878D82A}">
                    <a16:rowId xmlns:a16="http://schemas.microsoft.com/office/drawing/2014/main" val="2995626640"/>
                  </a:ext>
                </a:extLst>
              </a:tr>
            </a:tbl>
          </a:graphicData>
        </a:graphic>
      </p:graphicFrame>
      <p:sp>
        <p:nvSpPr>
          <p:cNvPr id="17" name="Left Brace 16">
            <a:extLst>
              <a:ext uri="{FF2B5EF4-FFF2-40B4-BE49-F238E27FC236}">
                <a16:creationId xmlns:a16="http://schemas.microsoft.com/office/drawing/2014/main" id="{A95861DF-C45E-20DD-59B7-DE55230E142F}"/>
              </a:ext>
              <a:ext uri="{C183D7F6-B498-43B3-948B-1728B52AA6E4}">
                <adec:decorative xmlns:adec="http://schemas.microsoft.com/office/drawing/2017/decorative" val="1"/>
              </a:ext>
            </a:extLst>
          </p:cNvPr>
          <p:cNvSpPr/>
          <p:nvPr/>
        </p:nvSpPr>
        <p:spPr>
          <a:xfrm>
            <a:off x="2052545" y="2598059"/>
            <a:ext cx="290146" cy="419784"/>
          </a:xfrm>
          <a:prstGeom prst="leftBrace">
            <a:avLst>
              <a:gd name="adj1" fmla="val 34420"/>
              <a:gd name="adj2" fmla="val 42994"/>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TextBox 23">
            <a:extLst>
              <a:ext uri="{FF2B5EF4-FFF2-40B4-BE49-F238E27FC236}">
                <a16:creationId xmlns:a16="http://schemas.microsoft.com/office/drawing/2014/main" id="{B4721D2B-28DC-01C6-8830-F65AF2323C1C}"/>
              </a:ext>
            </a:extLst>
          </p:cNvPr>
          <p:cNvSpPr txBox="1"/>
          <p:nvPr/>
        </p:nvSpPr>
        <p:spPr>
          <a:xfrm>
            <a:off x="641837" y="3323176"/>
            <a:ext cx="8952036" cy="2677656"/>
          </a:xfrm>
          <a:prstGeom prst="rect">
            <a:avLst/>
          </a:prstGeom>
          <a:noFill/>
        </p:spPr>
        <p:txBody>
          <a:bodyPr wrap="square">
            <a:spAutoFit/>
          </a:bodyPr>
          <a:lstStyle/>
          <a:p>
            <a:r>
              <a:rPr lang="en-US" sz="2400">
                <a:solidFill>
                  <a:schemeClr val="accent1"/>
                </a:solidFill>
              </a:rPr>
              <a:t>Why this works:</a:t>
            </a:r>
          </a:p>
          <a:p>
            <a:r>
              <a:rPr lang="en-US"/>
              <a:t>There may be CEDS elements which are simply not applicable in some cases.  For example, a state may decide that it is unnecessary to have a “globally unique” hexadecimal identifier for its tests and so it chooses not to include the “Assessment GUID” in its staffing assessment tables.  </a:t>
            </a:r>
          </a:p>
          <a:p>
            <a:endParaRPr lang="en-US"/>
          </a:p>
          <a:p>
            <a:r>
              <a:rPr lang="en-US"/>
              <a:t>Similarly, some elements are only intended for use with specific populations.  For example, the element “Assessment Early Learning Developmental Domain” is used when testing young children and so would not be needed when recording test results for future teachers.</a:t>
            </a:r>
          </a:p>
        </p:txBody>
      </p:sp>
      <p:sp>
        <p:nvSpPr>
          <p:cNvPr id="3" name="TextBox 2">
            <a:extLst>
              <a:ext uri="{FF2B5EF4-FFF2-40B4-BE49-F238E27FC236}">
                <a16:creationId xmlns:a16="http://schemas.microsoft.com/office/drawing/2014/main" id="{D46037D1-5A8F-4247-6952-8398434844C2}"/>
              </a:ext>
            </a:extLst>
          </p:cNvPr>
          <p:cNvSpPr txBox="1"/>
          <p:nvPr/>
        </p:nvSpPr>
        <p:spPr>
          <a:xfrm>
            <a:off x="11084767" y="5867834"/>
            <a:ext cx="776056" cy="646331"/>
          </a:xfrm>
          <a:prstGeom prst="rect">
            <a:avLst/>
          </a:prstGeom>
          <a:solidFill>
            <a:schemeClr val="bg2"/>
          </a:solidFill>
        </p:spPr>
        <p:txBody>
          <a:bodyPr wrap="square" rtlCol="0">
            <a:spAutoFit/>
          </a:bodyPr>
          <a:lstStyle/>
          <a:p>
            <a:pPr algn="r"/>
            <a:r>
              <a:rPr lang="en-US" sz="1200" dirty="0">
                <a:hlinkClick r:id="rId2" action="ppaction://hlinksldjump"/>
              </a:rPr>
              <a:t>Return to Table of Contents</a:t>
            </a:r>
            <a:endParaRPr lang="en-US" sz="1200" dirty="0"/>
          </a:p>
        </p:txBody>
      </p:sp>
    </p:spTree>
    <p:extLst>
      <p:ext uri="{BB962C8B-B14F-4D97-AF65-F5344CB8AC3E}">
        <p14:creationId xmlns:p14="http://schemas.microsoft.com/office/powerpoint/2010/main" val="32264823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0B8B14-E24F-D29C-1E19-160AC2199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61F6E9-2222-E751-AA2F-0C4AA284720C}"/>
              </a:ext>
            </a:extLst>
          </p:cNvPr>
          <p:cNvSpPr>
            <a:spLocks noGrp="1"/>
          </p:cNvSpPr>
          <p:nvPr>
            <p:ph type="title"/>
          </p:nvPr>
        </p:nvSpPr>
        <p:spPr>
          <a:xfrm>
            <a:off x="762390" y="365125"/>
            <a:ext cx="10515600" cy="915769"/>
          </a:xfrm>
        </p:spPr>
        <p:txBody>
          <a:bodyPr>
            <a:normAutofit/>
          </a:bodyPr>
          <a:lstStyle/>
          <a:p>
            <a:r>
              <a:rPr lang="en-US" sz="3600" b="1" dirty="0">
                <a:solidFill>
                  <a:schemeClr val="accent1"/>
                </a:solidFill>
              </a:rPr>
              <a:t>Separation Reasons Case Study Background</a:t>
            </a:r>
            <a:endParaRPr lang="en-US" sz="3600" dirty="0"/>
          </a:p>
        </p:txBody>
      </p:sp>
      <p:sp>
        <p:nvSpPr>
          <p:cNvPr id="15" name="TextBox 14">
            <a:extLst>
              <a:ext uri="{FF2B5EF4-FFF2-40B4-BE49-F238E27FC236}">
                <a16:creationId xmlns:a16="http://schemas.microsoft.com/office/drawing/2014/main" id="{B74F7402-19F8-0FCE-289E-FFAFC56C64C2}"/>
              </a:ext>
              <a:ext uri="{C183D7F6-B498-43B3-948B-1728B52AA6E4}">
                <adec:decorative xmlns:adec="http://schemas.microsoft.com/office/drawing/2017/decorative" val="0"/>
              </a:ext>
            </a:extLst>
          </p:cNvPr>
          <p:cNvSpPr txBox="1"/>
          <p:nvPr/>
        </p:nvSpPr>
        <p:spPr>
          <a:xfrm>
            <a:off x="762390" y="1280894"/>
            <a:ext cx="4681523" cy="2831544"/>
          </a:xfrm>
          <a:prstGeom prst="rect">
            <a:avLst/>
          </a:prstGeom>
          <a:noFill/>
        </p:spPr>
        <p:txBody>
          <a:bodyPr wrap="square">
            <a:spAutoFit/>
          </a:bodyPr>
          <a:lstStyle/>
          <a:p>
            <a:r>
              <a:rPr lang="en-US" sz="1600" dirty="0"/>
              <a:t>When a teacher leaves employment, the school district has an opportunity to report </a:t>
            </a:r>
            <a:r>
              <a:rPr lang="en-US" sz="1600" i="1" dirty="0"/>
              <a:t>why</a:t>
            </a:r>
            <a:r>
              <a:rPr lang="en-US" sz="1600" dirty="0"/>
              <a:t> the teacher left.  The table on the left shows four sample reasons why someone might stop working for district. </a:t>
            </a:r>
          </a:p>
          <a:p>
            <a:endParaRPr lang="en-US" sz="1600" dirty="0"/>
          </a:p>
          <a:p>
            <a:r>
              <a:rPr lang="en-US" sz="1600" dirty="0"/>
              <a:t>Our source data about why teachers resign seemed to align best to the CEDS element “Employment Separation Reason.”  We mapped each of our Code-Description pairs to one of the options listed for “Employment Separation Reason.” </a:t>
            </a:r>
          </a:p>
          <a:p>
            <a:endParaRPr lang="en-US" dirty="0"/>
          </a:p>
        </p:txBody>
      </p:sp>
      <p:graphicFrame>
        <p:nvGraphicFramePr>
          <p:cNvPr id="20" name="Table 19">
            <a:extLst>
              <a:ext uri="{FF2B5EF4-FFF2-40B4-BE49-F238E27FC236}">
                <a16:creationId xmlns:a16="http://schemas.microsoft.com/office/drawing/2014/main" id="{449AA6C1-F1D1-79C2-6348-F07F4DAB830C}"/>
              </a:ext>
            </a:extLst>
          </p:cNvPr>
          <p:cNvGraphicFramePr>
            <a:graphicFrameLocks noGrp="1"/>
          </p:cNvGraphicFramePr>
          <p:nvPr>
            <p:extLst>
              <p:ext uri="{D42A27DB-BD31-4B8C-83A1-F6EECF244321}">
                <p14:modId xmlns:p14="http://schemas.microsoft.com/office/powerpoint/2010/main" val="3797599867"/>
              </p:ext>
            </p:extLst>
          </p:nvPr>
        </p:nvGraphicFramePr>
        <p:xfrm>
          <a:off x="762390" y="4088741"/>
          <a:ext cx="10817078" cy="2385328"/>
        </p:xfrm>
        <a:graphic>
          <a:graphicData uri="http://schemas.openxmlformats.org/drawingml/2006/table">
            <a:tbl>
              <a:tblPr firstRow="1" bandRow="1">
                <a:tableStyleId>{5C22544A-7EE6-4342-B048-85BDC9FD1C3A}</a:tableStyleId>
              </a:tblPr>
              <a:tblGrid>
                <a:gridCol w="797331">
                  <a:extLst>
                    <a:ext uri="{9D8B030D-6E8A-4147-A177-3AD203B41FA5}">
                      <a16:colId xmlns:a16="http://schemas.microsoft.com/office/drawing/2014/main" val="3725694665"/>
                    </a:ext>
                  </a:extLst>
                </a:gridCol>
                <a:gridCol w="3900302">
                  <a:extLst>
                    <a:ext uri="{9D8B030D-6E8A-4147-A177-3AD203B41FA5}">
                      <a16:colId xmlns:a16="http://schemas.microsoft.com/office/drawing/2014/main" val="3822922918"/>
                    </a:ext>
                  </a:extLst>
                </a:gridCol>
                <a:gridCol w="1037492">
                  <a:extLst>
                    <a:ext uri="{9D8B030D-6E8A-4147-A177-3AD203B41FA5}">
                      <a16:colId xmlns:a16="http://schemas.microsoft.com/office/drawing/2014/main" val="1631349299"/>
                    </a:ext>
                  </a:extLst>
                </a:gridCol>
                <a:gridCol w="2112988">
                  <a:extLst>
                    <a:ext uri="{9D8B030D-6E8A-4147-A177-3AD203B41FA5}">
                      <a16:colId xmlns:a16="http://schemas.microsoft.com/office/drawing/2014/main" val="1471812408"/>
                    </a:ext>
                  </a:extLst>
                </a:gridCol>
                <a:gridCol w="2968965">
                  <a:extLst>
                    <a:ext uri="{9D8B030D-6E8A-4147-A177-3AD203B41FA5}">
                      <a16:colId xmlns:a16="http://schemas.microsoft.com/office/drawing/2014/main" val="3732547302"/>
                    </a:ext>
                  </a:extLst>
                </a:gridCol>
              </a:tblGrid>
              <a:tr h="404128">
                <a:tc gridSpan="2">
                  <a:txBody>
                    <a:bodyPr/>
                    <a:lstStyle/>
                    <a:p>
                      <a:pPr marL="0" algn="ctr" defTabSz="914400" rtl="0" eaLnBrk="1" latinLnBrk="0" hangingPunct="1"/>
                      <a:r>
                        <a:rPr lang="en-US" sz="1800" b="1" kern="1200">
                          <a:solidFill>
                            <a:schemeClr val="lt1"/>
                          </a:solidFill>
                          <a:latin typeface="+mn-lt"/>
                          <a:ea typeface="+mn-ea"/>
                          <a:cs typeface="+mn-cs"/>
                        </a:rPr>
                        <a:t>Source Fields</a:t>
                      </a:r>
                    </a:p>
                  </a:txBody>
                  <a:tcPr/>
                </a:tc>
                <a:tc hMerge="1">
                  <a:txBody>
                    <a:bodyPr/>
                    <a:lstStyle/>
                    <a:p>
                      <a:pPr marL="0" algn="l" defTabSz="914400" rtl="0" eaLnBrk="1" latinLnBrk="0" hangingPunct="1"/>
                      <a:endParaRPr lang="en-US" sz="1800" b="1" kern="1200">
                        <a:solidFill>
                          <a:schemeClr val="lt1"/>
                        </a:solidFill>
                        <a:latin typeface="+mn-lt"/>
                        <a:ea typeface="+mn-ea"/>
                        <a:cs typeface="+mn-cs"/>
                      </a:endParaRPr>
                    </a:p>
                  </a:txBody>
                  <a:tcPr/>
                </a:tc>
                <a:tc>
                  <a:txBody>
                    <a:bodyPr/>
                    <a:lstStyle/>
                    <a:p>
                      <a:pPr marL="0" algn="l" defTabSz="914400" rtl="0" eaLnBrk="1" latinLnBrk="0" hangingPunct="1"/>
                      <a:r>
                        <a:rPr lang="en-US" sz="1000" b="0" kern="1200" dirty="0">
                          <a:solidFill>
                            <a:schemeClr val="lt1"/>
                          </a:solidFill>
                          <a:latin typeface="+mn-lt"/>
                          <a:ea typeface="+mn-ea"/>
                          <a:cs typeface="+mn-cs"/>
                        </a:rPr>
                        <a:t>Map to</a:t>
                      </a:r>
                    </a:p>
                  </a:txBody>
                  <a:tcPr>
                    <a:no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a:solidFill>
                            <a:schemeClr val="lt1"/>
                          </a:solidFill>
                          <a:latin typeface="+mn-lt"/>
                          <a:ea typeface="+mn-ea"/>
                          <a:cs typeface="+mn-cs"/>
                        </a:rPr>
                        <a:t>CEDS Element: Employment Separation Reason</a:t>
                      </a:r>
                    </a:p>
                  </a:txBody>
                  <a:tcPr/>
                </a:tc>
                <a:tc hMerge="1">
                  <a:txBody>
                    <a:bodyPr/>
                    <a:lstStyle/>
                    <a:p>
                      <a:pPr marL="0" algn="l" defTabSz="914400" rtl="0" eaLnBrk="1" latinLnBrk="0" hangingPunct="1"/>
                      <a:endParaRPr lang="en-US" sz="1800" b="1" kern="1200">
                        <a:solidFill>
                          <a:schemeClr val="lt1"/>
                        </a:solidFill>
                        <a:latin typeface="+mn-lt"/>
                        <a:ea typeface="+mn-ea"/>
                        <a:cs typeface="+mn-cs"/>
                      </a:endParaRPr>
                    </a:p>
                  </a:txBody>
                  <a:tcPr/>
                </a:tc>
                <a:extLst>
                  <a:ext uri="{0D108BD9-81ED-4DB2-BD59-A6C34878D82A}">
                    <a16:rowId xmlns:a16="http://schemas.microsoft.com/office/drawing/2014/main" val="2188228719"/>
                  </a:ext>
                </a:extLst>
              </a:tr>
              <a:tr h="324638">
                <a:tc>
                  <a:txBody>
                    <a:bodyPr/>
                    <a:lstStyle/>
                    <a:p>
                      <a:pPr marL="0" algn="l" defTabSz="914400" rtl="0" eaLnBrk="1" latinLnBrk="0" hangingPunct="1"/>
                      <a:r>
                        <a:rPr lang="en-US" sz="1800" b="1" kern="1200">
                          <a:solidFill>
                            <a:schemeClr val="lt1"/>
                          </a:solidFill>
                          <a:latin typeface="+mn-lt"/>
                          <a:ea typeface="+mn-ea"/>
                          <a:cs typeface="+mn-cs"/>
                        </a:rPr>
                        <a:t>Code</a:t>
                      </a:r>
                    </a:p>
                  </a:txBody>
                  <a:tcPr>
                    <a:solidFill>
                      <a:schemeClr val="accent1"/>
                    </a:solidFill>
                  </a:tcPr>
                </a:tc>
                <a:tc>
                  <a:txBody>
                    <a:bodyPr/>
                    <a:lstStyle/>
                    <a:p>
                      <a:pPr marL="0" algn="l" defTabSz="914400" rtl="0" eaLnBrk="1" latinLnBrk="0" hangingPunct="1"/>
                      <a:r>
                        <a:rPr lang="en-US" sz="1800" b="1" kern="1200">
                          <a:solidFill>
                            <a:schemeClr val="lt1"/>
                          </a:solidFill>
                        </a:rPr>
                        <a:t>Description</a:t>
                      </a:r>
                      <a:endParaRPr lang="en-US" sz="1800" b="1" kern="1200">
                        <a:solidFill>
                          <a:schemeClr val="lt1"/>
                        </a:solidFill>
                        <a:latin typeface="+mn-lt"/>
                        <a:ea typeface="+mn-ea"/>
                        <a:cs typeface="+mn-cs"/>
                      </a:endParaRPr>
                    </a:p>
                  </a:txBody>
                  <a:tcP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lt1"/>
                          </a:solidFill>
                          <a:latin typeface="+mn-lt"/>
                          <a:ea typeface="+mn-ea"/>
                          <a:cs typeface="+mn-cs"/>
                        </a:rPr>
                        <a:t>[one blank cell] </a:t>
                      </a:r>
                    </a:p>
                    <a:p>
                      <a:pPr marL="0" algn="l" defTabSz="914400" rtl="0" eaLnBrk="1" latinLnBrk="0" hangingPunct="1"/>
                      <a:endParaRPr lang="en-US" sz="1000" b="1" kern="1200" dirty="0">
                        <a:solidFill>
                          <a:schemeClr val="lt1"/>
                        </a:solidFill>
                        <a:latin typeface="+mn-lt"/>
                        <a:ea typeface="+mn-ea"/>
                        <a:cs typeface="+mn-cs"/>
                      </a:endParaRPr>
                    </a:p>
                  </a:txBody>
                  <a:tcPr>
                    <a:noFill/>
                  </a:tcPr>
                </a:tc>
                <a:tc>
                  <a:txBody>
                    <a:bodyPr/>
                    <a:lstStyle/>
                    <a:p>
                      <a:pPr marL="0" algn="l" defTabSz="914400" rtl="0" eaLnBrk="1" latinLnBrk="0" hangingPunct="1"/>
                      <a:r>
                        <a:rPr lang="en-US" sz="1800" b="1" kern="1200">
                          <a:solidFill>
                            <a:schemeClr val="lt1"/>
                          </a:solidFill>
                        </a:rPr>
                        <a:t> Option</a:t>
                      </a:r>
                      <a:endParaRPr lang="en-US" sz="1800" b="1" kern="1200">
                        <a:solidFill>
                          <a:schemeClr val="lt1"/>
                        </a:solidFill>
                        <a:latin typeface="+mn-lt"/>
                        <a:ea typeface="+mn-ea"/>
                        <a:cs typeface="+mn-cs"/>
                      </a:endParaRPr>
                    </a:p>
                  </a:txBody>
                  <a:tcPr>
                    <a:solidFill>
                      <a:schemeClr val="accent1"/>
                    </a:solidFill>
                  </a:tcPr>
                </a:tc>
                <a:tc>
                  <a:txBody>
                    <a:bodyPr/>
                    <a:lstStyle/>
                    <a:p>
                      <a:pPr marL="0" algn="l" defTabSz="914400" rtl="0" eaLnBrk="1" latinLnBrk="0" hangingPunct="1"/>
                      <a:r>
                        <a:rPr lang="en-US" sz="1800" b="1" kern="1200">
                          <a:solidFill>
                            <a:schemeClr val="lt1"/>
                          </a:solidFill>
                          <a:latin typeface="+mn-lt"/>
                          <a:ea typeface="+mn-ea"/>
                          <a:cs typeface="+mn-cs"/>
                        </a:rPr>
                        <a:t>Option Description </a:t>
                      </a:r>
                    </a:p>
                  </a:txBody>
                  <a:tcPr>
                    <a:solidFill>
                      <a:schemeClr val="accent1"/>
                    </a:solidFill>
                  </a:tcPr>
                </a:tc>
                <a:extLst>
                  <a:ext uri="{0D108BD9-81ED-4DB2-BD59-A6C34878D82A}">
                    <a16:rowId xmlns:a16="http://schemas.microsoft.com/office/drawing/2014/main" val="1372037827"/>
                  </a:ext>
                </a:extLst>
              </a:tr>
              <a:tr h="324638">
                <a:tc>
                  <a:txBody>
                    <a:bodyPr/>
                    <a:lstStyle/>
                    <a:p>
                      <a:r>
                        <a:rPr lang="en-US" sz="1400"/>
                        <a:t>2</a:t>
                      </a:r>
                    </a:p>
                  </a:txBody>
                  <a:tcPr/>
                </a:tc>
                <a:tc>
                  <a:txBody>
                    <a:bodyPr/>
                    <a:lstStyle/>
                    <a:p>
                      <a:r>
                        <a:rPr lang="en-US" sz="1400" b="0" i="0" kern="1200">
                          <a:solidFill>
                            <a:schemeClr val="dk1"/>
                          </a:solidFill>
                          <a:effectLst/>
                          <a:latin typeface="+mn-lt"/>
                          <a:ea typeface="+mn-ea"/>
                          <a:cs typeface="+mn-cs"/>
                        </a:rPr>
                        <a:t>Left education for other career in different field</a:t>
                      </a: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lt1"/>
                          </a:solidFill>
                          <a:latin typeface="+mn-lt"/>
                          <a:ea typeface="+mn-ea"/>
                          <a:cs typeface="+mn-cs"/>
                        </a:rPr>
                        <a:t>Maps to</a:t>
                      </a:r>
                    </a:p>
                    <a:p>
                      <a:pPr marL="0" algn="l" defTabSz="914400" rtl="0" eaLnBrk="1" latinLnBrk="0" hangingPunct="1"/>
                      <a:endParaRPr lang="en-US" sz="1000" b="0" kern="1200" dirty="0">
                        <a:solidFill>
                          <a:schemeClr val="tx1"/>
                        </a:solidFill>
                        <a:latin typeface="+mn-lt"/>
                        <a:ea typeface="+mn-ea"/>
                        <a:cs typeface="+mn-cs"/>
                      </a:endParaRPr>
                    </a:p>
                  </a:txBody>
                  <a:tcPr>
                    <a:noFill/>
                  </a:tcPr>
                </a:tc>
                <a:tc>
                  <a:txBody>
                    <a:bodyPr/>
                    <a:lstStyle/>
                    <a:p>
                      <a:pPr algn="l" fontAlgn="t"/>
                      <a:r>
                        <a:rPr lang="en-US" sz="1400" b="0" i="0" kern="1200">
                          <a:solidFill>
                            <a:schemeClr val="dk1"/>
                          </a:solidFill>
                          <a:effectLst/>
                          <a:latin typeface="+mn-lt"/>
                          <a:ea typeface="+mn-ea"/>
                          <a:cs typeface="+mn-cs"/>
                        </a:rPr>
                        <a:t>73210</a:t>
                      </a:r>
                    </a:p>
                  </a:txBody>
                  <a:tcPr marL="7620" marR="7620" marT="7620"/>
                </a:tc>
                <a:tc>
                  <a:txBody>
                    <a:bodyPr/>
                    <a:lstStyle/>
                    <a:p>
                      <a:pPr algn="l" fontAlgn="t"/>
                      <a:r>
                        <a:rPr lang="en-US" sz="1400" b="0" i="0" kern="1200">
                          <a:solidFill>
                            <a:schemeClr val="dk1"/>
                          </a:solidFill>
                          <a:effectLst/>
                          <a:latin typeface="+mn-lt"/>
                          <a:ea typeface="+mn-ea"/>
                          <a:cs typeface="+mn-cs"/>
                        </a:rPr>
                        <a:t>Resigned due to career change</a:t>
                      </a:r>
                    </a:p>
                  </a:txBody>
                  <a:tcPr marL="7620" marR="7620" marT="7620"/>
                </a:tc>
                <a:extLst>
                  <a:ext uri="{0D108BD9-81ED-4DB2-BD59-A6C34878D82A}">
                    <a16:rowId xmlns:a16="http://schemas.microsoft.com/office/drawing/2014/main" val="2847138979"/>
                  </a:ext>
                </a:extLst>
              </a:tr>
              <a:tr h="324638">
                <a:tc>
                  <a:txBody>
                    <a:bodyPr/>
                    <a:lstStyle/>
                    <a:p>
                      <a:r>
                        <a:rPr lang="en-US" sz="1400"/>
                        <a:t>3</a:t>
                      </a:r>
                    </a:p>
                  </a:txBody>
                  <a:tcPr/>
                </a:tc>
                <a:tc>
                  <a:txBody>
                    <a:bodyPr/>
                    <a:lstStyle/>
                    <a:p>
                      <a:r>
                        <a:rPr lang="en-US" sz="1400" b="0" i="0" kern="1200">
                          <a:solidFill>
                            <a:schemeClr val="dk1"/>
                          </a:solidFill>
                          <a:effectLst/>
                          <a:latin typeface="+mn-lt"/>
                          <a:ea typeface="+mn-ea"/>
                          <a:cs typeface="+mn-cs"/>
                        </a:rPr>
                        <a:t>Left district and moved out of state</a:t>
                      </a: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lt1"/>
                          </a:solidFill>
                          <a:latin typeface="+mn-lt"/>
                          <a:ea typeface="+mn-ea"/>
                          <a:cs typeface="+mn-cs"/>
                        </a:rPr>
                        <a:t>Maps to</a:t>
                      </a:r>
                    </a:p>
                    <a:p>
                      <a:pPr marL="0" algn="l" defTabSz="914400" rtl="0" eaLnBrk="1" latinLnBrk="0" hangingPunct="1"/>
                      <a:endParaRPr lang="en-US" sz="1000" b="0" kern="1200" dirty="0">
                        <a:solidFill>
                          <a:schemeClr val="tx1"/>
                        </a:solidFill>
                        <a:latin typeface="+mn-lt"/>
                        <a:ea typeface="+mn-ea"/>
                        <a:cs typeface="+mn-cs"/>
                      </a:endParaRPr>
                    </a:p>
                  </a:txBody>
                  <a:tcPr>
                    <a:noFill/>
                  </a:tcPr>
                </a:tc>
                <a:tc>
                  <a:txBody>
                    <a:bodyPr/>
                    <a:lstStyle/>
                    <a:p>
                      <a:pPr algn="l" fontAlgn="t"/>
                      <a:r>
                        <a:rPr lang="en-US" sz="1400" b="0" i="0" kern="1200" dirty="0">
                          <a:solidFill>
                            <a:schemeClr val="dk1"/>
                          </a:solidFill>
                          <a:effectLst/>
                          <a:latin typeface="+mn-lt"/>
                          <a:ea typeface="+mn-ea"/>
                          <a:cs typeface="+mn-cs"/>
                        </a:rPr>
                        <a:t>01390</a:t>
                      </a:r>
                    </a:p>
                  </a:txBody>
                  <a:tcPr marL="7620" marR="7620" marT="7620"/>
                </a:tc>
                <a:tc>
                  <a:txBody>
                    <a:bodyPr/>
                    <a:lstStyle/>
                    <a:p>
                      <a:pPr algn="l" fontAlgn="t"/>
                      <a:r>
                        <a:rPr lang="en-US" sz="1400" b="0" i="0" kern="1200">
                          <a:solidFill>
                            <a:schemeClr val="dk1"/>
                          </a:solidFill>
                          <a:effectLst/>
                          <a:latin typeface="+mn-lt"/>
                          <a:ea typeface="+mn-ea"/>
                          <a:cs typeface="+mn-cs"/>
                        </a:rPr>
                        <a:t>Family/personal relocation</a:t>
                      </a:r>
                    </a:p>
                  </a:txBody>
                  <a:tcPr marL="7620" marR="7620" marT="7620"/>
                </a:tc>
                <a:extLst>
                  <a:ext uri="{0D108BD9-81ED-4DB2-BD59-A6C34878D82A}">
                    <a16:rowId xmlns:a16="http://schemas.microsoft.com/office/drawing/2014/main" val="949575000"/>
                  </a:ext>
                </a:extLst>
              </a:tr>
              <a:tr h="324638">
                <a:tc>
                  <a:txBody>
                    <a:bodyPr/>
                    <a:lstStyle/>
                    <a:p>
                      <a:r>
                        <a:rPr lang="en-US" sz="1400"/>
                        <a:t>8</a:t>
                      </a:r>
                    </a:p>
                  </a:txBody>
                  <a:tcPr/>
                </a:tc>
                <a:tc>
                  <a:txBody>
                    <a:bodyPr/>
                    <a:lstStyle/>
                    <a:p>
                      <a:r>
                        <a:rPr lang="en-US" sz="1400" b="0" i="0" kern="1200">
                          <a:solidFill>
                            <a:schemeClr val="dk1"/>
                          </a:solidFill>
                          <a:effectLst/>
                          <a:latin typeface="+mn-lt"/>
                          <a:ea typeface="+mn-ea"/>
                          <a:cs typeface="+mn-cs"/>
                        </a:rPr>
                        <a:t>Left to further education at college or university</a:t>
                      </a: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lt1"/>
                          </a:solidFill>
                          <a:latin typeface="+mn-lt"/>
                          <a:ea typeface="+mn-ea"/>
                          <a:cs typeface="+mn-cs"/>
                        </a:rPr>
                        <a:t>Maps to</a:t>
                      </a:r>
                    </a:p>
                    <a:p>
                      <a:pPr marL="0" algn="l" defTabSz="914400" rtl="0" eaLnBrk="1" latinLnBrk="0" hangingPunct="1"/>
                      <a:endParaRPr lang="en-US" sz="1000" b="0" kern="1200" dirty="0">
                        <a:solidFill>
                          <a:schemeClr val="tx1"/>
                        </a:solidFill>
                        <a:latin typeface="+mn-lt"/>
                        <a:ea typeface="+mn-ea"/>
                        <a:cs typeface="+mn-cs"/>
                      </a:endParaRPr>
                    </a:p>
                  </a:txBody>
                  <a:tcPr>
                    <a:noFill/>
                  </a:tcPr>
                </a:tc>
                <a:tc>
                  <a:txBody>
                    <a:bodyPr/>
                    <a:lstStyle/>
                    <a:p>
                      <a:pPr algn="l" fontAlgn="t"/>
                      <a:r>
                        <a:rPr lang="en-US" sz="1400" b="0" i="0" kern="1200">
                          <a:solidFill>
                            <a:schemeClr val="dk1"/>
                          </a:solidFill>
                          <a:effectLst/>
                          <a:latin typeface="+mn-lt"/>
                          <a:ea typeface="+mn-ea"/>
                          <a:cs typeface="+mn-cs"/>
                        </a:rPr>
                        <a:t>01392</a:t>
                      </a:r>
                    </a:p>
                  </a:txBody>
                  <a:tcPr marL="7620" marR="7620" marT="7620"/>
                </a:tc>
                <a:tc>
                  <a:txBody>
                    <a:bodyPr/>
                    <a:lstStyle/>
                    <a:p>
                      <a:pPr algn="l" fontAlgn="t"/>
                      <a:r>
                        <a:rPr lang="en-US" sz="1400" b="0" i="0" kern="1200">
                          <a:solidFill>
                            <a:schemeClr val="dk1"/>
                          </a:solidFill>
                          <a:effectLst/>
                          <a:latin typeface="+mn-lt"/>
                          <a:ea typeface="+mn-ea"/>
                          <a:cs typeface="+mn-cs"/>
                        </a:rPr>
                        <a:t>Formal study or research</a:t>
                      </a:r>
                    </a:p>
                  </a:txBody>
                  <a:tcPr marL="7620" marR="7620" marT="7620"/>
                </a:tc>
                <a:extLst>
                  <a:ext uri="{0D108BD9-81ED-4DB2-BD59-A6C34878D82A}">
                    <a16:rowId xmlns:a16="http://schemas.microsoft.com/office/drawing/2014/main" val="30027315"/>
                  </a:ext>
                </a:extLst>
              </a:tr>
              <a:tr h="324638">
                <a:tc>
                  <a:txBody>
                    <a:bodyPr/>
                    <a:lstStyle/>
                    <a:p>
                      <a:r>
                        <a:rPr lang="en-US" sz="1400"/>
                        <a:t>9</a:t>
                      </a:r>
                    </a:p>
                  </a:txBody>
                  <a:tcPr/>
                </a:tc>
                <a:tc>
                  <a:txBody>
                    <a:bodyPr/>
                    <a:lstStyle/>
                    <a:p>
                      <a:r>
                        <a:rPr lang="en-US" sz="1400" b="0" i="0" kern="1200">
                          <a:solidFill>
                            <a:schemeClr val="dk1"/>
                          </a:solidFill>
                          <a:effectLst/>
                          <a:latin typeface="+mn-lt"/>
                          <a:ea typeface="+mn-ea"/>
                          <a:cs typeface="+mn-cs"/>
                        </a:rPr>
                        <a:t>Left for disability leave</a:t>
                      </a: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lt1"/>
                          </a:solidFill>
                          <a:latin typeface="+mn-lt"/>
                          <a:ea typeface="+mn-ea"/>
                          <a:cs typeface="+mn-cs"/>
                        </a:rPr>
                        <a:t>Maps to</a:t>
                      </a:r>
                    </a:p>
                    <a:p>
                      <a:pPr marL="0" algn="l" defTabSz="914400" rtl="0" eaLnBrk="1" latinLnBrk="0" hangingPunct="1"/>
                      <a:endParaRPr lang="en-US" sz="1000" b="0" kern="1200" dirty="0">
                        <a:solidFill>
                          <a:schemeClr val="tx1"/>
                        </a:solidFill>
                        <a:latin typeface="+mn-lt"/>
                        <a:ea typeface="+mn-ea"/>
                        <a:cs typeface="+mn-cs"/>
                      </a:endParaRPr>
                    </a:p>
                  </a:txBody>
                  <a:tcPr>
                    <a:noFill/>
                  </a:tcPr>
                </a:tc>
                <a:tc>
                  <a:txBody>
                    <a:bodyPr/>
                    <a:lstStyle/>
                    <a:p>
                      <a:pPr algn="l" fontAlgn="t"/>
                      <a:r>
                        <a:rPr lang="en-US" sz="1400" b="0" i="0" kern="1200">
                          <a:solidFill>
                            <a:schemeClr val="dk1"/>
                          </a:solidFill>
                          <a:effectLst/>
                          <a:latin typeface="+mn-lt"/>
                          <a:ea typeface="+mn-ea"/>
                          <a:cs typeface="+mn-cs"/>
                        </a:rPr>
                        <a:t>01393</a:t>
                      </a:r>
                    </a:p>
                  </a:txBody>
                  <a:tcPr marL="7620" marR="7620" marT="7620"/>
                </a:tc>
                <a:tc>
                  <a:txBody>
                    <a:bodyPr/>
                    <a:lstStyle/>
                    <a:p>
                      <a:pPr algn="l" fontAlgn="t"/>
                      <a:r>
                        <a:rPr lang="en-US" sz="1400" b="0" i="0" kern="1200" dirty="0">
                          <a:solidFill>
                            <a:schemeClr val="dk1"/>
                          </a:solidFill>
                          <a:effectLst/>
                          <a:latin typeface="+mn-lt"/>
                          <a:ea typeface="+mn-ea"/>
                          <a:cs typeface="+mn-cs"/>
                        </a:rPr>
                        <a:t>Illness/disability</a:t>
                      </a:r>
                    </a:p>
                  </a:txBody>
                  <a:tcPr marL="7620" marR="7620" marT="7620"/>
                </a:tc>
                <a:extLst>
                  <a:ext uri="{0D108BD9-81ED-4DB2-BD59-A6C34878D82A}">
                    <a16:rowId xmlns:a16="http://schemas.microsoft.com/office/drawing/2014/main" val="3825500957"/>
                  </a:ext>
                </a:extLst>
              </a:tr>
            </a:tbl>
          </a:graphicData>
        </a:graphic>
      </p:graphicFrame>
      <p:grpSp>
        <p:nvGrpSpPr>
          <p:cNvPr id="3" name="Group 2">
            <a:extLst>
              <a:ext uri="{FF2B5EF4-FFF2-40B4-BE49-F238E27FC236}">
                <a16:creationId xmlns:a16="http://schemas.microsoft.com/office/drawing/2014/main" id="{2A322E4E-8893-91AB-7021-F722CC157C2F}"/>
              </a:ext>
              <a:ext uri="{C183D7F6-B498-43B3-948B-1728B52AA6E4}">
                <adec:decorative xmlns:adec="http://schemas.microsoft.com/office/drawing/2017/decorative" val="1"/>
              </a:ext>
            </a:extLst>
          </p:cNvPr>
          <p:cNvGrpSpPr/>
          <p:nvPr/>
        </p:nvGrpSpPr>
        <p:grpSpPr>
          <a:xfrm>
            <a:off x="5618286" y="5038910"/>
            <a:ext cx="741484" cy="1170208"/>
            <a:chOff x="5618286" y="5052558"/>
            <a:chExt cx="741484" cy="1170208"/>
          </a:xfrm>
        </p:grpSpPr>
        <p:cxnSp>
          <p:nvCxnSpPr>
            <p:cNvPr id="21" name="Straight Arrow Connector 20">
              <a:extLst>
                <a:ext uri="{FF2B5EF4-FFF2-40B4-BE49-F238E27FC236}">
                  <a16:creationId xmlns:a16="http://schemas.microsoft.com/office/drawing/2014/main" id="{DF0B01FE-6F92-14EF-A57A-8E7FFC5BE64C}"/>
                </a:ext>
              </a:extLst>
            </p:cNvPr>
            <p:cNvCxnSpPr>
              <a:cxnSpLocks/>
            </p:cNvCxnSpPr>
            <p:nvPr/>
          </p:nvCxnSpPr>
          <p:spPr>
            <a:xfrm>
              <a:off x="5618286" y="5052558"/>
              <a:ext cx="7414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0DEE3AD-8E45-2688-0680-7AC8148FBC49}"/>
                </a:ext>
              </a:extLst>
            </p:cNvPr>
            <p:cNvCxnSpPr>
              <a:cxnSpLocks/>
            </p:cNvCxnSpPr>
            <p:nvPr/>
          </p:nvCxnSpPr>
          <p:spPr>
            <a:xfrm>
              <a:off x="5618286" y="5442627"/>
              <a:ext cx="7414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A94AFC80-F4EF-23BC-27B5-DF5C5005C47F}"/>
                </a:ext>
              </a:extLst>
            </p:cNvPr>
            <p:cNvCxnSpPr>
              <a:cxnSpLocks/>
            </p:cNvCxnSpPr>
            <p:nvPr/>
          </p:nvCxnSpPr>
          <p:spPr>
            <a:xfrm>
              <a:off x="5618286" y="5832696"/>
              <a:ext cx="7414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86E0D5E4-B0A3-0D0C-2F63-1A32107B8780}"/>
                </a:ext>
              </a:extLst>
            </p:cNvPr>
            <p:cNvCxnSpPr>
              <a:cxnSpLocks/>
            </p:cNvCxnSpPr>
            <p:nvPr/>
          </p:nvCxnSpPr>
          <p:spPr>
            <a:xfrm>
              <a:off x="5618286" y="6222766"/>
              <a:ext cx="7414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pic>
        <p:nvPicPr>
          <p:cNvPr id="19" name="Picture 18" descr="Blackboard and yellow chairs in a classroom">
            <a:extLst>
              <a:ext uri="{FF2B5EF4-FFF2-40B4-BE49-F238E27FC236}">
                <a16:creationId xmlns:a16="http://schemas.microsoft.com/office/drawing/2014/main" id="{565475E7-3060-57FB-17D5-75DBECBAFD7A}"/>
              </a:ext>
            </a:extLst>
          </p:cNvPr>
          <p:cNvPicPr>
            <a:picLocks noChangeAspect="1"/>
          </p:cNvPicPr>
          <p:nvPr/>
        </p:nvPicPr>
        <p:blipFill rotWithShape="1">
          <a:blip r:embed="rId2">
            <a:grayscl/>
            <a:extLst>
              <a:ext uri="{28A0092B-C50C-407E-A947-70E740481C1C}">
                <a14:useLocalDpi xmlns:a14="http://schemas.microsoft.com/office/drawing/2010/main" val="0"/>
              </a:ext>
            </a:extLst>
          </a:blip>
          <a:srcRect b="7994"/>
          <a:stretch/>
        </p:blipFill>
        <p:spPr>
          <a:xfrm>
            <a:off x="6668956" y="1280894"/>
            <a:ext cx="4681523" cy="2422570"/>
          </a:xfrm>
          <a:prstGeom prst="rect">
            <a:avLst/>
          </a:prstGeom>
        </p:spPr>
      </p:pic>
    </p:spTree>
    <p:extLst>
      <p:ext uri="{BB962C8B-B14F-4D97-AF65-F5344CB8AC3E}">
        <p14:creationId xmlns:p14="http://schemas.microsoft.com/office/powerpoint/2010/main" val="7168517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BECCB-6689-E81A-9C46-2DD39F1BFCF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A2549D0-BBEA-6428-432A-A590DCA6F057}"/>
              </a:ext>
            </a:extLst>
          </p:cNvPr>
          <p:cNvSpPr txBox="1"/>
          <p:nvPr/>
        </p:nvSpPr>
        <p:spPr>
          <a:xfrm>
            <a:off x="8202706" y="206595"/>
            <a:ext cx="3658117" cy="369332"/>
          </a:xfrm>
          <a:prstGeom prst="rect">
            <a:avLst/>
          </a:prstGeom>
          <a:solidFill>
            <a:schemeClr val="bg1">
              <a:lumMod val="95000"/>
            </a:schemeClr>
          </a:solidFill>
        </p:spPr>
        <p:txBody>
          <a:bodyPr wrap="square">
            <a:spAutoFit/>
          </a:bodyPr>
          <a:lstStyle/>
          <a:p>
            <a:pPr algn="ctr"/>
            <a:r>
              <a:rPr lang="en-US" sz="1800" b="1">
                <a:solidFill>
                  <a:srgbClr val="067EBD"/>
                </a:solidFill>
              </a:rPr>
              <a:t>Separation Reasons Case Study </a:t>
            </a:r>
            <a:endParaRPr lang="en-US"/>
          </a:p>
        </p:txBody>
      </p:sp>
      <p:sp>
        <p:nvSpPr>
          <p:cNvPr id="5" name="Title 4">
            <a:extLst>
              <a:ext uri="{FF2B5EF4-FFF2-40B4-BE49-F238E27FC236}">
                <a16:creationId xmlns:a16="http://schemas.microsoft.com/office/drawing/2014/main" id="{02F29109-CCCF-556C-D604-F23584E1FDEB}"/>
              </a:ext>
            </a:extLst>
          </p:cNvPr>
          <p:cNvSpPr txBox="1">
            <a:spLocks noGrp="1"/>
          </p:cNvSpPr>
          <p:nvPr>
            <p:ph type="title" idx="4294967295"/>
          </p:nvPr>
        </p:nvSpPr>
        <p:spPr>
          <a:xfrm>
            <a:off x="762390" y="439124"/>
            <a:ext cx="6096000" cy="46166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chemeClr val="accent1"/>
                </a:solidFill>
                <a:effectLst/>
                <a:uLnTx/>
                <a:uFillTx/>
                <a:latin typeface="+mn-lt"/>
                <a:ea typeface="+mn-ea"/>
                <a:cs typeface="+mn-cs"/>
              </a:rPr>
              <a:t>What makes this tricky? </a:t>
            </a:r>
          </a:p>
        </p:txBody>
      </p:sp>
      <p:sp>
        <p:nvSpPr>
          <p:cNvPr id="2" name="TextBox 1">
            <a:extLst>
              <a:ext uri="{FF2B5EF4-FFF2-40B4-BE49-F238E27FC236}">
                <a16:creationId xmlns:a16="http://schemas.microsoft.com/office/drawing/2014/main" id="{D7CCF932-5359-C284-4756-884CC9D212B2}"/>
              </a:ext>
            </a:extLst>
          </p:cNvPr>
          <p:cNvSpPr txBox="1"/>
          <p:nvPr/>
        </p:nvSpPr>
        <p:spPr>
          <a:xfrm>
            <a:off x="762390" y="992117"/>
            <a:ext cx="9212677" cy="3046988"/>
          </a:xfrm>
          <a:prstGeom prst="rect">
            <a:avLst/>
          </a:prstGeom>
          <a:noFill/>
        </p:spPr>
        <p:txBody>
          <a:bodyPr wrap="square">
            <a:spAutoFit/>
          </a:bodyPr>
          <a:lstStyle/>
          <a:p>
            <a:r>
              <a:rPr lang="en-US" sz="1600" dirty="0"/>
              <a:t>Normally, when we think of mapping fields, we think in terms of a one-to-one relationship.  </a:t>
            </a:r>
          </a:p>
          <a:p>
            <a:pPr marL="285750" indent="-285750">
              <a:buFont typeface="Arial" panose="020B0604020202020204" pitchFamily="34" charset="0"/>
              <a:buChar char="•"/>
            </a:pPr>
            <a:r>
              <a:rPr lang="en-US" sz="1600" dirty="0"/>
              <a:t>One of our source fields will map to one CEDS element.</a:t>
            </a:r>
          </a:p>
          <a:p>
            <a:pPr marL="285750" indent="-285750">
              <a:buFont typeface="Arial" panose="020B0604020202020204" pitchFamily="34" charset="0"/>
              <a:buChar char="•"/>
            </a:pPr>
            <a:r>
              <a:rPr lang="en-US" sz="1600" dirty="0"/>
              <a:t>Two of our source fields will map to two CEDS elements.</a:t>
            </a:r>
          </a:p>
          <a:p>
            <a:pPr>
              <a:spcBef>
                <a:spcPts val="1200"/>
              </a:spcBef>
            </a:pPr>
            <a:r>
              <a:rPr lang="en-US" sz="1600" dirty="0"/>
              <a:t>But mapping is not always one-to-one.  In this case, two related fields (Code and Description) are effectively mapping to a single CEDS element (Employment Separation Status). </a:t>
            </a:r>
          </a:p>
          <a:p>
            <a:pPr>
              <a:spcBef>
                <a:spcPts val="1200"/>
              </a:spcBef>
            </a:pPr>
            <a:r>
              <a:rPr lang="en-US" sz="1600" dirty="0"/>
              <a:t>Our original Codes have no meaning outside of this table, so we do not need to preserve them – we can use the option codes that are already a part of this CEDS element.  </a:t>
            </a:r>
          </a:p>
          <a:p>
            <a:pPr>
              <a:spcBef>
                <a:spcPts val="1200"/>
              </a:spcBef>
            </a:pPr>
            <a:r>
              <a:rPr lang="en-US" sz="1600" dirty="0"/>
              <a:t>Our original Descriptions do not offer significantly more detail than the pre-defined descriptions that are part of CEDS – so we do not need to preserve the descriptions either.  We can just use the ones already in CEDS.</a:t>
            </a:r>
            <a:endParaRPr lang="en-US" dirty="0"/>
          </a:p>
          <a:p>
            <a:endParaRPr lang="en-US" sz="1800" dirty="0"/>
          </a:p>
        </p:txBody>
      </p:sp>
      <p:graphicFrame>
        <p:nvGraphicFramePr>
          <p:cNvPr id="20" name="Table 19">
            <a:extLst>
              <a:ext uri="{FF2B5EF4-FFF2-40B4-BE49-F238E27FC236}">
                <a16:creationId xmlns:a16="http://schemas.microsoft.com/office/drawing/2014/main" id="{DBBD5D79-3778-B10F-C829-87BEC674C366}"/>
              </a:ext>
              <a:ext uri="{C183D7F6-B498-43B3-948B-1728B52AA6E4}">
                <adec:decorative xmlns:adec="http://schemas.microsoft.com/office/drawing/2017/decorative" val="1"/>
              </a:ext>
            </a:extLst>
          </p:cNvPr>
          <p:cNvGraphicFramePr>
            <a:graphicFrameLocks noGrp="1"/>
          </p:cNvGraphicFramePr>
          <p:nvPr>
            <p:extLst>
              <p:ext uri="{D42A27DB-BD31-4B8C-83A1-F6EECF244321}">
                <p14:modId xmlns:p14="http://schemas.microsoft.com/office/powerpoint/2010/main" val="3646415484"/>
              </p:ext>
            </p:extLst>
          </p:nvPr>
        </p:nvGraphicFramePr>
        <p:xfrm>
          <a:off x="762390" y="4088741"/>
          <a:ext cx="10817078" cy="2257469"/>
        </p:xfrm>
        <a:graphic>
          <a:graphicData uri="http://schemas.openxmlformats.org/drawingml/2006/table">
            <a:tbl>
              <a:tblPr firstRow="1" bandRow="1">
                <a:tableStyleId>{5C22544A-7EE6-4342-B048-85BDC9FD1C3A}</a:tableStyleId>
              </a:tblPr>
              <a:tblGrid>
                <a:gridCol w="797331">
                  <a:extLst>
                    <a:ext uri="{9D8B030D-6E8A-4147-A177-3AD203B41FA5}">
                      <a16:colId xmlns:a16="http://schemas.microsoft.com/office/drawing/2014/main" val="3725694665"/>
                    </a:ext>
                  </a:extLst>
                </a:gridCol>
                <a:gridCol w="3900302">
                  <a:extLst>
                    <a:ext uri="{9D8B030D-6E8A-4147-A177-3AD203B41FA5}">
                      <a16:colId xmlns:a16="http://schemas.microsoft.com/office/drawing/2014/main" val="3822922918"/>
                    </a:ext>
                  </a:extLst>
                </a:gridCol>
                <a:gridCol w="1037492">
                  <a:extLst>
                    <a:ext uri="{9D8B030D-6E8A-4147-A177-3AD203B41FA5}">
                      <a16:colId xmlns:a16="http://schemas.microsoft.com/office/drawing/2014/main" val="1631349299"/>
                    </a:ext>
                  </a:extLst>
                </a:gridCol>
                <a:gridCol w="2112988">
                  <a:extLst>
                    <a:ext uri="{9D8B030D-6E8A-4147-A177-3AD203B41FA5}">
                      <a16:colId xmlns:a16="http://schemas.microsoft.com/office/drawing/2014/main" val="1471812408"/>
                    </a:ext>
                  </a:extLst>
                </a:gridCol>
                <a:gridCol w="2968965">
                  <a:extLst>
                    <a:ext uri="{9D8B030D-6E8A-4147-A177-3AD203B41FA5}">
                      <a16:colId xmlns:a16="http://schemas.microsoft.com/office/drawing/2014/main" val="3732547302"/>
                    </a:ext>
                  </a:extLst>
                </a:gridCol>
              </a:tblGrid>
              <a:tr h="441060">
                <a:tc gridSpan="2">
                  <a:txBody>
                    <a:bodyPr/>
                    <a:lstStyle/>
                    <a:p>
                      <a:pPr marL="0" algn="ctr" defTabSz="914400" rtl="0" eaLnBrk="1" latinLnBrk="0" hangingPunct="1"/>
                      <a:r>
                        <a:rPr lang="en-US" sz="1800" b="1" kern="1200">
                          <a:solidFill>
                            <a:schemeClr val="lt1"/>
                          </a:solidFill>
                          <a:latin typeface="+mn-lt"/>
                          <a:ea typeface="+mn-ea"/>
                          <a:cs typeface="+mn-cs"/>
                        </a:rPr>
                        <a:t>Source Fields</a:t>
                      </a:r>
                    </a:p>
                  </a:txBody>
                  <a:tcPr/>
                </a:tc>
                <a:tc hMerge="1">
                  <a:txBody>
                    <a:bodyPr/>
                    <a:lstStyle/>
                    <a:p>
                      <a:pPr marL="0" algn="l" defTabSz="914400" rtl="0" eaLnBrk="1" latinLnBrk="0" hangingPunct="1"/>
                      <a:endParaRPr lang="en-US" sz="1800" b="1" kern="1200">
                        <a:solidFill>
                          <a:schemeClr val="lt1"/>
                        </a:solidFill>
                        <a:latin typeface="+mn-lt"/>
                        <a:ea typeface="+mn-ea"/>
                        <a:cs typeface="+mn-cs"/>
                      </a:endParaRPr>
                    </a:p>
                  </a:txBody>
                  <a:tcPr/>
                </a:tc>
                <a:tc>
                  <a:txBody>
                    <a:bodyPr/>
                    <a:lstStyle/>
                    <a:p>
                      <a:pPr marL="0" algn="l" defTabSz="914400" rtl="0" eaLnBrk="1" latinLnBrk="0" hangingPunct="1"/>
                      <a:r>
                        <a:rPr lang="en-US" sz="1000" b="0" kern="1200" dirty="0">
                          <a:solidFill>
                            <a:schemeClr val="lt1"/>
                          </a:solidFill>
                          <a:latin typeface="+mn-lt"/>
                          <a:ea typeface="+mn-ea"/>
                          <a:cs typeface="+mn-cs"/>
                        </a:rPr>
                        <a:t>Map to</a:t>
                      </a:r>
                    </a:p>
                  </a:txBody>
                  <a:tcPr>
                    <a:no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a:solidFill>
                            <a:schemeClr val="lt1"/>
                          </a:solidFill>
                          <a:latin typeface="+mn-lt"/>
                          <a:ea typeface="+mn-ea"/>
                          <a:cs typeface="+mn-cs"/>
                        </a:rPr>
                        <a:t>CEDS Element: Employment Separation Reason</a:t>
                      </a:r>
                    </a:p>
                  </a:txBody>
                  <a:tcPr/>
                </a:tc>
                <a:tc hMerge="1">
                  <a:txBody>
                    <a:bodyPr/>
                    <a:lstStyle/>
                    <a:p>
                      <a:pPr marL="0" algn="l" defTabSz="914400" rtl="0" eaLnBrk="1" latinLnBrk="0" hangingPunct="1"/>
                      <a:endParaRPr lang="en-US" sz="1800" b="1" kern="1200">
                        <a:solidFill>
                          <a:schemeClr val="lt1"/>
                        </a:solidFill>
                        <a:latin typeface="+mn-lt"/>
                        <a:ea typeface="+mn-ea"/>
                        <a:cs typeface="+mn-cs"/>
                      </a:endParaRPr>
                    </a:p>
                  </a:txBody>
                  <a:tcPr/>
                </a:tc>
                <a:extLst>
                  <a:ext uri="{0D108BD9-81ED-4DB2-BD59-A6C34878D82A}">
                    <a16:rowId xmlns:a16="http://schemas.microsoft.com/office/drawing/2014/main" val="2188228719"/>
                  </a:ext>
                </a:extLst>
              </a:tr>
              <a:tr h="399185">
                <a:tc>
                  <a:txBody>
                    <a:bodyPr/>
                    <a:lstStyle/>
                    <a:p>
                      <a:pPr marL="0" algn="l" defTabSz="914400" rtl="0" eaLnBrk="1" latinLnBrk="0" hangingPunct="1"/>
                      <a:r>
                        <a:rPr lang="en-US" sz="1800" b="1" kern="1200">
                          <a:solidFill>
                            <a:schemeClr val="lt1"/>
                          </a:solidFill>
                          <a:latin typeface="+mn-lt"/>
                          <a:ea typeface="+mn-ea"/>
                          <a:cs typeface="+mn-cs"/>
                        </a:rPr>
                        <a:t>Code</a:t>
                      </a:r>
                    </a:p>
                  </a:txBody>
                  <a:tcPr>
                    <a:solidFill>
                      <a:schemeClr val="accent1"/>
                    </a:solidFill>
                  </a:tcPr>
                </a:tc>
                <a:tc>
                  <a:txBody>
                    <a:bodyPr/>
                    <a:lstStyle/>
                    <a:p>
                      <a:pPr marL="0" algn="l" defTabSz="914400" rtl="0" eaLnBrk="1" latinLnBrk="0" hangingPunct="1"/>
                      <a:r>
                        <a:rPr lang="en-US" sz="1800" b="1" kern="1200">
                          <a:solidFill>
                            <a:schemeClr val="lt1"/>
                          </a:solidFill>
                        </a:rPr>
                        <a:t>Description</a:t>
                      </a:r>
                      <a:endParaRPr lang="en-US" sz="1800" b="1" kern="1200">
                        <a:solidFill>
                          <a:schemeClr val="lt1"/>
                        </a:solidFill>
                        <a:latin typeface="+mn-lt"/>
                        <a:ea typeface="+mn-ea"/>
                        <a:cs typeface="+mn-cs"/>
                      </a:endParaRPr>
                    </a:p>
                  </a:txBody>
                  <a:tcPr>
                    <a:solidFill>
                      <a:schemeClr val="accent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lt1"/>
                          </a:solidFill>
                          <a:latin typeface="+mn-lt"/>
                          <a:ea typeface="+mn-ea"/>
                          <a:cs typeface="+mn-cs"/>
                        </a:rPr>
                        <a:t>Map to</a:t>
                      </a:r>
                    </a:p>
                  </a:txBody>
                  <a:tcPr>
                    <a:noFill/>
                  </a:tcPr>
                </a:tc>
                <a:tc>
                  <a:txBody>
                    <a:bodyPr/>
                    <a:lstStyle/>
                    <a:p>
                      <a:pPr marL="0" algn="l" defTabSz="914400" rtl="0" eaLnBrk="1" latinLnBrk="0" hangingPunct="1"/>
                      <a:r>
                        <a:rPr lang="en-US" sz="1800" b="1" kern="1200">
                          <a:solidFill>
                            <a:schemeClr val="lt1"/>
                          </a:solidFill>
                        </a:rPr>
                        <a:t> Option</a:t>
                      </a:r>
                      <a:endParaRPr lang="en-US" sz="1800" b="1" kern="1200">
                        <a:solidFill>
                          <a:schemeClr val="lt1"/>
                        </a:solidFill>
                        <a:latin typeface="+mn-lt"/>
                        <a:ea typeface="+mn-ea"/>
                        <a:cs typeface="+mn-cs"/>
                      </a:endParaRPr>
                    </a:p>
                  </a:txBody>
                  <a:tcPr>
                    <a:solidFill>
                      <a:schemeClr val="accent1"/>
                    </a:solidFill>
                  </a:tcPr>
                </a:tc>
                <a:tc>
                  <a:txBody>
                    <a:bodyPr/>
                    <a:lstStyle/>
                    <a:p>
                      <a:pPr marL="0" algn="l" defTabSz="914400" rtl="0" eaLnBrk="1" latinLnBrk="0" hangingPunct="1"/>
                      <a:r>
                        <a:rPr lang="en-US" sz="1800" b="1" kern="1200">
                          <a:solidFill>
                            <a:schemeClr val="lt1"/>
                          </a:solidFill>
                          <a:latin typeface="+mn-lt"/>
                          <a:ea typeface="+mn-ea"/>
                          <a:cs typeface="+mn-cs"/>
                        </a:rPr>
                        <a:t>Option Description </a:t>
                      </a:r>
                    </a:p>
                  </a:txBody>
                  <a:tcPr>
                    <a:solidFill>
                      <a:schemeClr val="accent1"/>
                    </a:solidFill>
                  </a:tcPr>
                </a:tc>
                <a:extLst>
                  <a:ext uri="{0D108BD9-81ED-4DB2-BD59-A6C34878D82A}">
                    <a16:rowId xmlns:a16="http://schemas.microsoft.com/office/drawing/2014/main" val="1372037827"/>
                  </a:ext>
                </a:extLst>
              </a:tr>
              <a:tr h="354306">
                <a:tc>
                  <a:txBody>
                    <a:bodyPr/>
                    <a:lstStyle/>
                    <a:p>
                      <a:r>
                        <a:rPr lang="en-US" sz="1400"/>
                        <a:t>2</a:t>
                      </a:r>
                    </a:p>
                  </a:txBody>
                  <a:tcPr/>
                </a:tc>
                <a:tc>
                  <a:txBody>
                    <a:bodyPr/>
                    <a:lstStyle/>
                    <a:p>
                      <a:r>
                        <a:rPr lang="en-US" sz="1400" b="0" i="0" kern="1200">
                          <a:solidFill>
                            <a:schemeClr val="dk1"/>
                          </a:solidFill>
                          <a:effectLst/>
                          <a:latin typeface="+mn-lt"/>
                          <a:ea typeface="+mn-ea"/>
                          <a:cs typeface="+mn-cs"/>
                        </a:rPr>
                        <a:t>Left education for other career in different field</a:t>
                      </a: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lt1"/>
                          </a:solidFill>
                          <a:latin typeface="+mn-lt"/>
                          <a:ea typeface="+mn-ea"/>
                          <a:cs typeface="+mn-cs"/>
                        </a:rPr>
                        <a:t>Map to</a:t>
                      </a:r>
                    </a:p>
                  </a:txBody>
                  <a:tcPr>
                    <a:noFill/>
                  </a:tcPr>
                </a:tc>
                <a:tc>
                  <a:txBody>
                    <a:bodyPr/>
                    <a:lstStyle/>
                    <a:p>
                      <a:pPr algn="l" fontAlgn="t"/>
                      <a:r>
                        <a:rPr lang="en-US" sz="1400" b="0" i="0" kern="1200">
                          <a:solidFill>
                            <a:schemeClr val="dk1"/>
                          </a:solidFill>
                          <a:effectLst/>
                          <a:latin typeface="+mn-lt"/>
                          <a:ea typeface="+mn-ea"/>
                          <a:cs typeface="+mn-cs"/>
                        </a:rPr>
                        <a:t>73210</a:t>
                      </a:r>
                    </a:p>
                  </a:txBody>
                  <a:tcPr marL="7620" marR="7620" marT="7620"/>
                </a:tc>
                <a:tc>
                  <a:txBody>
                    <a:bodyPr/>
                    <a:lstStyle/>
                    <a:p>
                      <a:pPr algn="l" fontAlgn="t"/>
                      <a:r>
                        <a:rPr lang="en-US" sz="1400" b="0" i="0" kern="1200">
                          <a:solidFill>
                            <a:schemeClr val="dk1"/>
                          </a:solidFill>
                          <a:effectLst/>
                          <a:latin typeface="+mn-lt"/>
                          <a:ea typeface="+mn-ea"/>
                          <a:cs typeface="+mn-cs"/>
                        </a:rPr>
                        <a:t>Resigned due to career change</a:t>
                      </a:r>
                    </a:p>
                  </a:txBody>
                  <a:tcPr marL="7620" marR="7620" marT="7620"/>
                </a:tc>
                <a:extLst>
                  <a:ext uri="{0D108BD9-81ED-4DB2-BD59-A6C34878D82A}">
                    <a16:rowId xmlns:a16="http://schemas.microsoft.com/office/drawing/2014/main" val="2847138979"/>
                  </a:ext>
                </a:extLst>
              </a:tr>
              <a:tr h="354306">
                <a:tc>
                  <a:txBody>
                    <a:bodyPr/>
                    <a:lstStyle/>
                    <a:p>
                      <a:r>
                        <a:rPr lang="en-US" sz="1400"/>
                        <a:t>3</a:t>
                      </a:r>
                    </a:p>
                  </a:txBody>
                  <a:tcPr/>
                </a:tc>
                <a:tc>
                  <a:txBody>
                    <a:bodyPr/>
                    <a:lstStyle/>
                    <a:p>
                      <a:r>
                        <a:rPr lang="en-US" sz="1400" b="0" i="0" kern="1200">
                          <a:solidFill>
                            <a:schemeClr val="dk1"/>
                          </a:solidFill>
                          <a:effectLst/>
                          <a:latin typeface="+mn-lt"/>
                          <a:ea typeface="+mn-ea"/>
                          <a:cs typeface="+mn-cs"/>
                        </a:rPr>
                        <a:t>Left district and moved out of state</a:t>
                      </a: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lt1"/>
                          </a:solidFill>
                          <a:latin typeface="+mn-lt"/>
                          <a:ea typeface="+mn-ea"/>
                          <a:cs typeface="+mn-cs"/>
                        </a:rPr>
                        <a:t>Map to</a:t>
                      </a:r>
                    </a:p>
                  </a:txBody>
                  <a:tcPr>
                    <a:noFill/>
                  </a:tcPr>
                </a:tc>
                <a:tc>
                  <a:txBody>
                    <a:bodyPr/>
                    <a:lstStyle/>
                    <a:p>
                      <a:pPr algn="l" fontAlgn="t"/>
                      <a:r>
                        <a:rPr lang="en-US" sz="1400" b="0" i="0" kern="1200">
                          <a:solidFill>
                            <a:schemeClr val="dk1"/>
                          </a:solidFill>
                          <a:effectLst/>
                          <a:latin typeface="+mn-lt"/>
                          <a:ea typeface="+mn-ea"/>
                          <a:cs typeface="+mn-cs"/>
                        </a:rPr>
                        <a:t>01390</a:t>
                      </a:r>
                    </a:p>
                  </a:txBody>
                  <a:tcPr marL="7620" marR="7620" marT="7620"/>
                </a:tc>
                <a:tc>
                  <a:txBody>
                    <a:bodyPr/>
                    <a:lstStyle/>
                    <a:p>
                      <a:pPr algn="l" fontAlgn="t"/>
                      <a:r>
                        <a:rPr lang="en-US" sz="1400" b="0" i="0" kern="1200">
                          <a:solidFill>
                            <a:schemeClr val="dk1"/>
                          </a:solidFill>
                          <a:effectLst/>
                          <a:latin typeface="+mn-lt"/>
                          <a:ea typeface="+mn-ea"/>
                          <a:cs typeface="+mn-cs"/>
                        </a:rPr>
                        <a:t>Family/personal relocation</a:t>
                      </a:r>
                    </a:p>
                  </a:txBody>
                  <a:tcPr marL="7620" marR="7620" marT="7620"/>
                </a:tc>
                <a:extLst>
                  <a:ext uri="{0D108BD9-81ED-4DB2-BD59-A6C34878D82A}">
                    <a16:rowId xmlns:a16="http://schemas.microsoft.com/office/drawing/2014/main" val="949575000"/>
                  </a:ext>
                </a:extLst>
              </a:tr>
              <a:tr h="354306">
                <a:tc>
                  <a:txBody>
                    <a:bodyPr/>
                    <a:lstStyle/>
                    <a:p>
                      <a:r>
                        <a:rPr lang="en-US" sz="1400"/>
                        <a:t>8</a:t>
                      </a:r>
                    </a:p>
                  </a:txBody>
                  <a:tcPr/>
                </a:tc>
                <a:tc>
                  <a:txBody>
                    <a:bodyPr/>
                    <a:lstStyle/>
                    <a:p>
                      <a:r>
                        <a:rPr lang="en-US" sz="1400" b="0" i="0" kern="1200">
                          <a:solidFill>
                            <a:schemeClr val="dk1"/>
                          </a:solidFill>
                          <a:effectLst/>
                          <a:latin typeface="+mn-lt"/>
                          <a:ea typeface="+mn-ea"/>
                          <a:cs typeface="+mn-cs"/>
                        </a:rPr>
                        <a:t>Left to further education at college or university</a:t>
                      </a: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lt1"/>
                          </a:solidFill>
                          <a:latin typeface="+mn-lt"/>
                          <a:ea typeface="+mn-ea"/>
                          <a:cs typeface="+mn-cs"/>
                        </a:rPr>
                        <a:t>Map to</a:t>
                      </a:r>
                    </a:p>
                  </a:txBody>
                  <a:tcPr>
                    <a:noFill/>
                  </a:tcPr>
                </a:tc>
                <a:tc>
                  <a:txBody>
                    <a:bodyPr/>
                    <a:lstStyle/>
                    <a:p>
                      <a:pPr algn="l" fontAlgn="t"/>
                      <a:r>
                        <a:rPr lang="en-US" sz="1400" b="0" i="0" kern="1200">
                          <a:solidFill>
                            <a:schemeClr val="dk1"/>
                          </a:solidFill>
                          <a:effectLst/>
                          <a:latin typeface="+mn-lt"/>
                          <a:ea typeface="+mn-ea"/>
                          <a:cs typeface="+mn-cs"/>
                        </a:rPr>
                        <a:t>01392</a:t>
                      </a:r>
                    </a:p>
                  </a:txBody>
                  <a:tcPr marL="7620" marR="7620" marT="7620"/>
                </a:tc>
                <a:tc>
                  <a:txBody>
                    <a:bodyPr/>
                    <a:lstStyle/>
                    <a:p>
                      <a:pPr algn="l" fontAlgn="t"/>
                      <a:r>
                        <a:rPr lang="en-US" sz="1400" b="0" i="0" kern="1200">
                          <a:solidFill>
                            <a:schemeClr val="dk1"/>
                          </a:solidFill>
                          <a:effectLst/>
                          <a:latin typeface="+mn-lt"/>
                          <a:ea typeface="+mn-ea"/>
                          <a:cs typeface="+mn-cs"/>
                        </a:rPr>
                        <a:t>Formal study or research</a:t>
                      </a:r>
                    </a:p>
                  </a:txBody>
                  <a:tcPr marL="7620" marR="7620" marT="7620"/>
                </a:tc>
                <a:extLst>
                  <a:ext uri="{0D108BD9-81ED-4DB2-BD59-A6C34878D82A}">
                    <a16:rowId xmlns:a16="http://schemas.microsoft.com/office/drawing/2014/main" val="30027315"/>
                  </a:ext>
                </a:extLst>
              </a:tr>
              <a:tr h="354306">
                <a:tc>
                  <a:txBody>
                    <a:bodyPr/>
                    <a:lstStyle/>
                    <a:p>
                      <a:r>
                        <a:rPr lang="en-US" sz="1400"/>
                        <a:t>9</a:t>
                      </a:r>
                    </a:p>
                  </a:txBody>
                  <a:tcPr/>
                </a:tc>
                <a:tc>
                  <a:txBody>
                    <a:bodyPr/>
                    <a:lstStyle/>
                    <a:p>
                      <a:r>
                        <a:rPr lang="en-US" sz="1400" b="0" i="0" kern="1200">
                          <a:solidFill>
                            <a:schemeClr val="dk1"/>
                          </a:solidFill>
                          <a:effectLst/>
                          <a:latin typeface="+mn-lt"/>
                          <a:ea typeface="+mn-ea"/>
                          <a:cs typeface="+mn-cs"/>
                        </a:rPr>
                        <a:t>Left for disability leave</a:t>
                      </a:r>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kern="1200" dirty="0">
                          <a:solidFill>
                            <a:schemeClr val="lt1"/>
                          </a:solidFill>
                          <a:latin typeface="+mn-lt"/>
                          <a:ea typeface="+mn-ea"/>
                          <a:cs typeface="+mn-cs"/>
                        </a:rPr>
                        <a:t>Map to</a:t>
                      </a:r>
                    </a:p>
                  </a:txBody>
                  <a:tcPr>
                    <a:noFill/>
                  </a:tcPr>
                </a:tc>
                <a:tc>
                  <a:txBody>
                    <a:bodyPr/>
                    <a:lstStyle/>
                    <a:p>
                      <a:pPr algn="l" fontAlgn="t"/>
                      <a:r>
                        <a:rPr lang="en-US" sz="1400" b="0" i="0" kern="1200">
                          <a:solidFill>
                            <a:schemeClr val="dk1"/>
                          </a:solidFill>
                          <a:effectLst/>
                          <a:latin typeface="+mn-lt"/>
                          <a:ea typeface="+mn-ea"/>
                          <a:cs typeface="+mn-cs"/>
                        </a:rPr>
                        <a:t>01393</a:t>
                      </a:r>
                    </a:p>
                  </a:txBody>
                  <a:tcPr marL="7620" marR="7620" marT="7620"/>
                </a:tc>
                <a:tc>
                  <a:txBody>
                    <a:bodyPr/>
                    <a:lstStyle/>
                    <a:p>
                      <a:pPr algn="l" fontAlgn="t"/>
                      <a:r>
                        <a:rPr lang="en-US" sz="1400" b="0" i="0" kern="1200" dirty="0">
                          <a:solidFill>
                            <a:schemeClr val="dk1"/>
                          </a:solidFill>
                          <a:effectLst/>
                          <a:latin typeface="+mn-lt"/>
                          <a:ea typeface="+mn-ea"/>
                          <a:cs typeface="+mn-cs"/>
                        </a:rPr>
                        <a:t>Illness/disability</a:t>
                      </a:r>
                    </a:p>
                  </a:txBody>
                  <a:tcPr marL="7620" marR="7620" marT="7620"/>
                </a:tc>
                <a:extLst>
                  <a:ext uri="{0D108BD9-81ED-4DB2-BD59-A6C34878D82A}">
                    <a16:rowId xmlns:a16="http://schemas.microsoft.com/office/drawing/2014/main" val="3825500957"/>
                  </a:ext>
                </a:extLst>
              </a:tr>
            </a:tbl>
          </a:graphicData>
        </a:graphic>
      </p:graphicFrame>
      <p:grpSp>
        <p:nvGrpSpPr>
          <p:cNvPr id="26" name="Group 25">
            <a:extLst>
              <a:ext uri="{FF2B5EF4-FFF2-40B4-BE49-F238E27FC236}">
                <a16:creationId xmlns:a16="http://schemas.microsoft.com/office/drawing/2014/main" id="{7893C8E9-F2A9-F096-7536-6667F7132EAE}"/>
              </a:ext>
              <a:ext uri="{C183D7F6-B498-43B3-948B-1728B52AA6E4}">
                <adec:decorative xmlns:adec="http://schemas.microsoft.com/office/drawing/2017/decorative" val="1"/>
              </a:ext>
            </a:extLst>
          </p:cNvPr>
          <p:cNvGrpSpPr/>
          <p:nvPr/>
        </p:nvGrpSpPr>
        <p:grpSpPr>
          <a:xfrm>
            <a:off x="5618286" y="5011614"/>
            <a:ext cx="741484" cy="1101968"/>
            <a:chOff x="5618286" y="5011614"/>
            <a:chExt cx="741484" cy="1101968"/>
          </a:xfrm>
        </p:grpSpPr>
        <p:cxnSp>
          <p:nvCxnSpPr>
            <p:cNvPr id="21" name="Straight Arrow Connector 20">
              <a:extLst>
                <a:ext uri="{FF2B5EF4-FFF2-40B4-BE49-F238E27FC236}">
                  <a16:creationId xmlns:a16="http://schemas.microsoft.com/office/drawing/2014/main" id="{14EF7D19-80F8-AA9C-7D0D-BA74F2143504}"/>
                </a:ext>
              </a:extLst>
            </p:cNvPr>
            <p:cNvCxnSpPr>
              <a:cxnSpLocks/>
            </p:cNvCxnSpPr>
            <p:nvPr/>
          </p:nvCxnSpPr>
          <p:spPr>
            <a:xfrm>
              <a:off x="5618286" y="5011614"/>
              <a:ext cx="7414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80CDAC6-3A5E-FFAA-EE4A-861E949EC856}"/>
                </a:ext>
              </a:extLst>
            </p:cNvPr>
            <p:cNvCxnSpPr>
              <a:cxnSpLocks/>
            </p:cNvCxnSpPr>
            <p:nvPr/>
          </p:nvCxnSpPr>
          <p:spPr>
            <a:xfrm>
              <a:off x="5618286" y="5378937"/>
              <a:ext cx="7414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34C8CAFF-EC05-B71B-B14E-7638A15460F6}"/>
                </a:ext>
              </a:extLst>
            </p:cNvPr>
            <p:cNvCxnSpPr>
              <a:cxnSpLocks/>
            </p:cNvCxnSpPr>
            <p:nvPr/>
          </p:nvCxnSpPr>
          <p:spPr>
            <a:xfrm>
              <a:off x="5618286" y="5746260"/>
              <a:ext cx="7414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ACF0C27-FD19-F031-B051-CCF28E388520}"/>
                </a:ext>
              </a:extLst>
            </p:cNvPr>
            <p:cNvCxnSpPr>
              <a:cxnSpLocks/>
            </p:cNvCxnSpPr>
            <p:nvPr/>
          </p:nvCxnSpPr>
          <p:spPr>
            <a:xfrm>
              <a:off x="5618286" y="6113582"/>
              <a:ext cx="7414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273642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845AF5-DCB9-4F20-C5C1-0E12680462AE}"/>
            </a:ext>
          </a:extLst>
        </p:cNvPr>
        <p:cNvGrpSpPr/>
        <p:nvPr/>
      </p:nvGrpSpPr>
      <p:grpSpPr>
        <a:xfrm>
          <a:off x="0" y="0"/>
          <a:ext cx="0" cy="0"/>
          <a:chOff x="0" y="0"/>
          <a:chExt cx="0" cy="0"/>
        </a:xfrm>
      </p:grpSpPr>
      <p:sp>
        <p:nvSpPr>
          <p:cNvPr id="15" name="TextBox 14">
            <a:extLst>
              <a:ext uri="{FF2B5EF4-FFF2-40B4-BE49-F238E27FC236}">
                <a16:creationId xmlns:a16="http://schemas.microsoft.com/office/drawing/2014/main" id="{89E4FDE0-AD01-419A-0F15-54FC3FD7E5C8}"/>
              </a:ext>
            </a:extLst>
          </p:cNvPr>
          <p:cNvSpPr txBox="1"/>
          <p:nvPr/>
        </p:nvSpPr>
        <p:spPr>
          <a:xfrm>
            <a:off x="8202706" y="206595"/>
            <a:ext cx="3658117" cy="369332"/>
          </a:xfrm>
          <a:prstGeom prst="rect">
            <a:avLst/>
          </a:prstGeom>
          <a:solidFill>
            <a:schemeClr val="bg1">
              <a:lumMod val="95000"/>
            </a:schemeClr>
          </a:solidFill>
        </p:spPr>
        <p:txBody>
          <a:bodyPr wrap="square">
            <a:spAutoFit/>
          </a:bodyPr>
          <a:lstStyle/>
          <a:p>
            <a:pPr algn="ctr"/>
            <a:r>
              <a:rPr lang="en-US" sz="1800" b="1">
                <a:solidFill>
                  <a:srgbClr val="067EBD"/>
                </a:solidFill>
              </a:rPr>
              <a:t>Separation Reasons Case Study </a:t>
            </a:r>
            <a:endParaRPr lang="en-US"/>
          </a:p>
        </p:txBody>
      </p:sp>
      <p:sp>
        <p:nvSpPr>
          <p:cNvPr id="4" name="TextBox 3">
            <a:extLst>
              <a:ext uri="{FF2B5EF4-FFF2-40B4-BE49-F238E27FC236}">
                <a16:creationId xmlns:a16="http://schemas.microsoft.com/office/drawing/2014/main" id="{3CF67532-4656-0A18-EFA7-A055A474F64B}"/>
              </a:ext>
            </a:extLst>
          </p:cNvPr>
          <p:cNvSpPr txBox="1"/>
          <p:nvPr/>
        </p:nvSpPr>
        <p:spPr>
          <a:xfrm>
            <a:off x="762390" y="524488"/>
            <a:ext cx="10937631" cy="830997"/>
          </a:xfrm>
          <a:prstGeom prst="rect">
            <a:avLst/>
          </a:prstGeom>
          <a:noFill/>
        </p:spPr>
        <p:txBody>
          <a:bodyPr wrap="square" rtlCol="0">
            <a:spAutoFit/>
          </a:bodyPr>
          <a:lstStyle/>
          <a:p>
            <a:pPr>
              <a:tabLst>
                <a:tab pos="1485900" algn="l"/>
              </a:tabLst>
            </a:pPr>
            <a:r>
              <a:rPr lang="en-US" sz="2400">
                <a:solidFill>
                  <a:srgbClr val="067EBD"/>
                </a:solidFill>
              </a:rPr>
              <a:t>Challenge: 	</a:t>
            </a:r>
            <a:r>
              <a:rPr lang="en-US" sz="2800" b="1"/>
              <a:t>Duplicate data</a:t>
            </a:r>
            <a:endParaRPr lang="en-US" sz="3200" b="1"/>
          </a:p>
          <a:p>
            <a:r>
              <a:rPr lang="en-US" sz="2000"/>
              <a:t>Multiple fields in the source data can be condensed down to one CEDS element.</a:t>
            </a:r>
          </a:p>
        </p:txBody>
      </p:sp>
      <p:sp>
        <p:nvSpPr>
          <p:cNvPr id="5" name="Title 4">
            <a:extLst>
              <a:ext uri="{FF2B5EF4-FFF2-40B4-BE49-F238E27FC236}">
                <a16:creationId xmlns:a16="http://schemas.microsoft.com/office/drawing/2014/main" id="{95DC2402-C710-7EE6-2CD9-CC76567BC641}"/>
              </a:ext>
            </a:extLst>
          </p:cNvPr>
          <p:cNvSpPr txBox="1">
            <a:spLocks noGrp="1"/>
          </p:cNvSpPr>
          <p:nvPr>
            <p:ph type="title" idx="4294967295"/>
          </p:nvPr>
        </p:nvSpPr>
        <p:spPr>
          <a:xfrm>
            <a:off x="762389" y="1676046"/>
            <a:ext cx="10937631" cy="5232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485900" marR="0" lvl="0" indent="-148590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67EBD"/>
                </a:solidFill>
                <a:effectLst/>
                <a:uLnTx/>
                <a:uFillTx/>
                <a:latin typeface="+mn-lt"/>
                <a:ea typeface="+mn-ea"/>
                <a:cs typeface="+mn-cs"/>
              </a:rPr>
              <a:t>Resolution:  </a:t>
            </a:r>
            <a:r>
              <a:rPr kumimoji="0" lang="en-US" sz="2800" b="1" i="0" u="none" strike="noStrike" kern="1200" cap="none" spc="0" normalizeH="0" baseline="0" noProof="0" dirty="0">
                <a:ln>
                  <a:noFill/>
                </a:ln>
                <a:solidFill>
                  <a:schemeClr val="tx1"/>
                </a:solidFill>
                <a:effectLst/>
                <a:uLnTx/>
                <a:uFillTx/>
                <a:latin typeface="+mn-lt"/>
                <a:ea typeface="+mn-ea"/>
                <a:cs typeface="+mn-cs"/>
              </a:rPr>
              <a:t>Only ETL the data necessary.</a:t>
            </a:r>
          </a:p>
        </p:txBody>
      </p:sp>
      <p:sp>
        <p:nvSpPr>
          <p:cNvPr id="3" name="TextBox 2">
            <a:extLst>
              <a:ext uri="{FF2B5EF4-FFF2-40B4-BE49-F238E27FC236}">
                <a16:creationId xmlns:a16="http://schemas.microsoft.com/office/drawing/2014/main" id="{7022D328-635C-5B6A-28F8-6C5EC2B5E4AC}"/>
              </a:ext>
            </a:extLst>
          </p:cNvPr>
          <p:cNvSpPr txBox="1"/>
          <p:nvPr/>
        </p:nvSpPr>
        <p:spPr>
          <a:xfrm>
            <a:off x="762389" y="2519827"/>
            <a:ext cx="9927556" cy="1292662"/>
          </a:xfrm>
          <a:prstGeom prst="rect">
            <a:avLst/>
          </a:prstGeom>
          <a:noFill/>
        </p:spPr>
        <p:txBody>
          <a:bodyPr wrap="square" lIns="91440" tIns="45720" rIns="91440" bIns="45720" anchor="t">
            <a:spAutoFit/>
          </a:bodyPr>
          <a:lstStyle/>
          <a:p>
            <a:r>
              <a:rPr lang="en-US" sz="2400">
                <a:solidFill>
                  <a:srgbClr val="067EBD"/>
                </a:solidFill>
              </a:rPr>
              <a:t>Why this works:</a:t>
            </a:r>
          </a:p>
          <a:p>
            <a:r>
              <a:rPr lang="en-US" sz="1800"/>
              <a:t>Almost all CEDS elements and their options sets have descriptions already written and loaded in the CEDS metadata.</a:t>
            </a:r>
            <a:r>
              <a:rPr lang="en-US"/>
              <a:t> </a:t>
            </a:r>
            <a:r>
              <a:rPr lang="en-US" sz="1800"/>
              <a:t> The only time descriptions need to be loaded is if the source data description has essential information that can not be represented through a combination of CEDS elements.</a:t>
            </a:r>
            <a:r>
              <a:rPr lang="en-US"/>
              <a:t> </a:t>
            </a:r>
            <a:endParaRPr lang="en-US">
              <a:cs typeface="Calibri"/>
            </a:endParaRPr>
          </a:p>
        </p:txBody>
      </p:sp>
      <p:sp>
        <p:nvSpPr>
          <p:cNvPr id="7" name="TextBox 6">
            <a:extLst>
              <a:ext uri="{FF2B5EF4-FFF2-40B4-BE49-F238E27FC236}">
                <a16:creationId xmlns:a16="http://schemas.microsoft.com/office/drawing/2014/main" id="{6CD6C5C7-345F-00DC-DD2C-AA677B77F9F7}"/>
              </a:ext>
            </a:extLst>
          </p:cNvPr>
          <p:cNvSpPr txBox="1"/>
          <p:nvPr/>
        </p:nvSpPr>
        <p:spPr>
          <a:xfrm>
            <a:off x="762389" y="4133050"/>
            <a:ext cx="9577365" cy="2123658"/>
          </a:xfrm>
          <a:prstGeom prst="rect">
            <a:avLst/>
          </a:prstGeom>
          <a:noFill/>
        </p:spPr>
        <p:txBody>
          <a:bodyPr wrap="square">
            <a:spAutoFit/>
          </a:bodyPr>
          <a:lstStyle/>
          <a:p>
            <a:r>
              <a:rPr lang="en-US" sz="2400">
                <a:solidFill>
                  <a:srgbClr val="067EBD"/>
                </a:solidFill>
              </a:rPr>
              <a:t>Other considerations:</a:t>
            </a:r>
          </a:p>
          <a:p>
            <a:r>
              <a:rPr lang="en-US" sz="1800"/>
              <a:t>What would happen if we decided that the information in both fields was essential in some way?  </a:t>
            </a:r>
          </a:p>
          <a:p>
            <a:r>
              <a:rPr lang="en-US"/>
              <a:t>We could l</a:t>
            </a:r>
            <a:r>
              <a:rPr lang="en-US" sz="1800"/>
              <a:t>ook for separate elements for the code and description (such as with an identifier/identifier system set of elements).  </a:t>
            </a:r>
            <a:r>
              <a:rPr lang="en-US"/>
              <a:t>If we could not find elements that would fit the data we need to store, we can explore either creating an extension or asking CEDS to add/modify elements to hold that data. </a:t>
            </a:r>
          </a:p>
          <a:p>
            <a:endParaRPr lang="en-US" sz="1800"/>
          </a:p>
        </p:txBody>
      </p:sp>
      <p:sp>
        <p:nvSpPr>
          <p:cNvPr id="2" name="TextBox 1">
            <a:extLst>
              <a:ext uri="{FF2B5EF4-FFF2-40B4-BE49-F238E27FC236}">
                <a16:creationId xmlns:a16="http://schemas.microsoft.com/office/drawing/2014/main" id="{9A71F0B8-74A5-7283-BBCF-E28C5BB522A7}"/>
              </a:ext>
            </a:extLst>
          </p:cNvPr>
          <p:cNvSpPr txBox="1"/>
          <p:nvPr/>
        </p:nvSpPr>
        <p:spPr>
          <a:xfrm>
            <a:off x="11075437" y="5867834"/>
            <a:ext cx="785386" cy="646331"/>
          </a:xfrm>
          <a:prstGeom prst="rect">
            <a:avLst/>
          </a:prstGeom>
          <a:solidFill>
            <a:schemeClr val="bg2"/>
          </a:solidFill>
        </p:spPr>
        <p:txBody>
          <a:bodyPr wrap="square" rtlCol="0">
            <a:spAutoFit/>
          </a:bodyPr>
          <a:lstStyle/>
          <a:p>
            <a:pPr algn="r"/>
            <a:r>
              <a:rPr lang="en-US" sz="1200" dirty="0">
                <a:hlinkClick r:id="rId2" action="ppaction://hlinksldjump"/>
              </a:rPr>
              <a:t>Return to Table of Contents</a:t>
            </a:r>
            <a:endParaRPr lang="en-US" sz="1200" dirty="0"/>
          </a:p>
        </p:txBody>
      </p:sp>
    </p:spTree>
    <p:extLst>
      <p:ext uri="{BB962C8B-B14F-4D97-AF65-F5344CB8AC3E}">
        <p14:creationId xmlns:p14="http://schemas.microsoft.com/office/powerpoint/2010/main" val="2190330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120298-7A5B-AAF9-AC81-125E23A15FAF}"/>
              </a:ext>
            </a:extLst>
          </p:cNvPr>
          <p:cNvSpPr>
            <a:spLocks noGrp="1"/>
          </p:cNvSpPr>
          <p:nvPr>
            <p:ph type="title"/>
          </p:nvPr>
        </p:nvSpPr>
        <p:spPr>
          <a:xfrm>
            <a:off x="650567" y="346829"/>
            <a:ext cx="10890866" cy="690677"/>
          </a:xfrm>
        </p:spPr>
        <p:txBody>
          <a:bodyPr>
            <a:normAutofit/>
          </a:bodyPr>
          <a:lstStyle/>
          <a:p>
            <a:r>
              <a:rPr lang="en-US" sz="3100" b="1" dirty="0">
                <a:solidFill>
                  <a:schemeClr val="bg1"/>
                </a:solidFill>
                <a:latin typeface="+mn-lt"/>
              </a:rPr>
              <a:t>Hyperlinked Table of Contents</a:t>
            </a:r>
            <a:endParaRPr lang="en-US" dirty="0"/>
          </a:p>
        </p:txBody>
      </p:sp>
      <p:graphicFrame>
        <p:nvGraphicFramePr>
          <p:cNvPr id="2" name="Table 1">
            <a:extLst>
              <a:ext uri="{FF2B5EF4-FFF2-40B4-BE49-F238E27FC236}">
                <a16:creationId xmlns:a16="http://schemas.microsoft.com/office/drawing/2014/main" id="{2F16189F-5943-1DAE-70B2-6EB7C55EBE3F}"/>
              </a:ext>
            </a:extLst>
          </p:cNvPr>
          <p:cNvGraphicFramePr>
            <a:graphicFrameLocks noGrp="1"/>
          </p:cNvGraphicFramePr>
          <p:nvPr>
            <p:extLst>
              <p:ext uri="{D42A27DB-BD31-4B8C-83A1-F6EECF244321}">
                <p14:modId xmlns:p14="http://schemas.microsoft.com/office/powerpoint/2010/main" val="1740974823"/>
              </p:ext>
            </p:extLst>
          </p:nvPr>
        </p:nvGraphicFramePr>
        <p:xfrm>
          <a:off x="660919" y="941972"/>
          <a:ext cx="10870161" cy="5089818"/>
        </p:xfrm>
        <a:graphic>
          <a:graphicData uri="http://schemas.openxmlformats.org/drawingml/2006/table">
            <a:tbl>
              <a:tblPr firstRow="1" bandRow="1">
                <a:tableStyleId>{5C22544A-7EE6-4342-B048-85BDC9FD1C3A}</a:tableStyleId>
              </a:tblPr>
              <a:tblGrid>
                <a:gridCol w="2573599">
                  <a:extLst>
                    <a:ext uri="{9D8B030D-6E8A-4147-A177-3AD203B41FA5}">
                      <a16:colId xmlns:a16="http://schemas.microsoft.com/office/drawing/2014/main" val="797774614"/>
                    </a:ext>
                  </a:extLst>
                </a:gridCol>
                <a:gridCol w="1049788">
                  <a:extLst>
                    <a:ext uri="{9D8B030D-6E8A-4147-A177-3AD203B41FA5}">
                      <a16:colId xmlns:a16="http://schemas.microsoft.com/office/drawing/2014/main" val="892931427"/>
                    </a:ext>
                  </a:extLst>
                </a:gridCol>
                <a:gridCol w="1529639">
                  <a:extLst>
                    <a:ext uri="{9D8B030D-6E8A-4147-A177-3AD203B41FA5}">
                      <a16:colId xmlns:a16="http://schemas.microsoft.com/office/drawing/2014/main" val="3257523007"/>
                    </a:ext>
                  </a:extLst>
                </a:gridCol>
                <a:gridCol w="2093748">
                  <a:extLst>
                    <a:ext uri="{9D8B030D-6E8A-4147-A177-3AD203B41FA5}">
                      <a16:colId xmlns:a16="http://schemas.microsoft.com/office/drawing/2014/main" val="1900469110"/>
                    </a:ext>
                  </a:extLst>
                </a:gridCol>
                <a:gridCol w="3623387">
                  <a:extLst>
                    <a:ext uri="{9D8B030D-6E8A-4147-A177-3AD203B41FA5}">
                      <a16:colId xmlns:a16="http://schemas.microsoft.com/office/drawing/2014/main" val="3035365157"/>
                    </a:ext>
                  </a:extLst>
                </a:gridCol>
              </a:tblGrid>
              <a:tr h="274320">
                <a:tc gridSpan="2">
                  <a:txBody>
                    <a:bodyPr/>
                    <a:lstStyle/>
                    <a:p>
                      <a:r>
                        <a:rPr lang="en-US" sz="1000" b="0" dirty="0">
                          <a:solidFill>
                            <a:schemeClr val="accent1"/>
                          </a:solidFill>
                        </a:rPr>
                        <a:t>Links to each section</a:t>
                      </a:r>
                    </a:p>
                  </a:txBody>
                  <a:tcP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B w="28575" cap="flat" cmpd="sng" algn="ctr">
                      <a:solidFill>
                        <a:schemeClr val="tx1"/>
                      </a:solidFill>
                      <a:prstDash val="solid"/>
                      <a:round/>
                      <a:headEnd type="none" w="med" len="med"/>
                      <a:tailEnd type="none" w="med" len="med"/>
                    </a:lnB>
                  </a:tcPr>
                </a:tc>
                <a:tc gridSpan="2">
                  <a:txBody>
                    <a:bodyPr/>
                    <a:lstStyle/>
                    <a:p>
                      <a:r>
                        <a:rPr lang="en-US" sz="1000" b="0" dirty="0">
                          <a:solidFill>
                            <a:schemeClr val="accent1"/>
                          </a:solidFill>
                        </a:rPr>
                        <a:t>End of row</a:t>
                      </a:r>
                    </a:p>
                  </a:txBody>
                  <a:tcP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lnB w="28575" cap="flat" cmpd="sng" algn="ctr">
                      <a:solidFill>
                        <a:schemeClr val="tx1"/>
                      </a:solidFill>
                      <a:prstDash val="solid"/>
                      <a:round/>
                      <a:headEnd type="none" w="med" len="med"/>
                      <a:tailEnd type="none" w="med" len="med"/>
                    </a:lnB>
                  </a:tcPr>
                </a:tc>
                <a:tc>
                  <a:txBody>
                    <a:bodyPr/>
                    <a:lstStyle/>
                    <a:p>
                      <a:endParaRPr lang="en-US" dirty="0">
                        <a:solidFill>
                          <a:schemeClr val="bg1"/>
                        </a:solidFill>
                      </a:endParaRPr>
                    </a:p>
                  </a:txBody>
                  <a:tcP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19169569"/>
                  </a:ext>
                </a:extLst>
              </a:tr>
              <a:tr h="411480">
                <a:tc gridSpan="5">
                  <a:txBody>
                    <a:bodyPr/>
                    <a:lstStyle/>
                    <a:p>
                      <a:r>
                        <a:rPr lang="en-US" b="0" dirty="0">
                          <a:solidFill>
                            <a:schemeClr val="tx1"/>
                          </a:solidFill>
                          <a:hlinkClick r:id="rId2" action="ppaction://hlinksldjump"/>
                        </a:rPr>
                        <a:t>Introduction &amp; How to use this PowerPoint </a:t>
                      </a:r>
                      <a:endParaRPr lang="en-US" b="0" i="1" dirty="0">
                        <a:solidFill>
                          <a:schemeClr val="tx1"/>
                        </a:solidFill>
                      </a:endParaRPr>
                    </a:p>
                  </a:txBody>
                  <a:tcPr anchor="ctr">
                    <a:lnT w="28575" cap="flat" cmpd="sng" algn="ctr">
                      <a:noFill/>
                      <a:prstDash val="solid"/>
                      <a:round/>
                      <a:headEnd type="none" w="med" len="med"/>
                      <a:tailEnd type="none" w="med" len="med"/>
                    </a:lnT>
                  </a:tcPr>
                </a:tc>
                <a:tc hMerge="1">
                  <a:txBody>
                    <a:bodyPr/>
                    <a:lstStyle/>
                    <a:p>
                      <a:endParaRPr lang="en-US"/>
                    </a:p>
                  </a:txBody>
                  <a:tcPr/>
                </a:tc>
                <a:tc hMerge="1">
                  <a:txBody>
                    <a:bodyPr/>
                    <a:lstStyle/>
                    <a:p>
                      <a:endParaRPr lang="en-US" dirty="0"/>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701117388"/>
                  </a:ext>
                </a:extLst>
              </a:tr>
              <a:tr h="411480">
                <a:tc gridSpan="5">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ction="ppaction://hlinksldjump"/>
                        </a:rPr>
                        <a:t>Gap Resolution Essentials</a:t>
                      </a:r>
                      <a:endParaRPr lang="en-US" dirty="0"/>
                    </a:p>
                  </a:txBody>
                  <a:tcPr anchor="ctr">
                    <a:lnB w="28575"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1933441556"/>
                  </a:ext>
                </a:extLst>
              </a:tr>
              <a:tr h="380658">
                <a:tc>
                  <a:txBody>
                    <a:bodyPr/>
                    <a:lstStyle/>
                    <a:p>
                      <a:r>
                        <a:rPr lang="en-US" sz="1800" b="1" kern="1200" dirty="0">
                          <a:solidFill>
                            <a:schemeClr val="lt1"/>
                          </a:solidFill>
                          <a:latin typeface="+mn-lt"/>
                          <a:ea typeface="+mn-ea"/>
                          <a:cs typeface="+mn-cs"/>
                        </a:rPr>
                        <a:t>Scenario Name</a:t>
                      </a:r>
                    </a:p>
                  </a:txBody>
                  <a:tcP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solidFill>
                  </a:tcPr>
                </a:tc>
                <a:tc gridSpan="2">
                  <a:txBody>
                    <a:bodyPr/>
                    <a:lstStyle/>
                    <a:p>
                      <a:r>
                        <a:rPr lang="en-US" sz="1800" b="1" kern="1200" dirty="0">
                          <a:solidFill>
                            <a:schemeClr val="lt1"/>
                          </a:solidFill>
                          <a:latin typeface="+mn-lt"/>
                          <a:ea typeface="+mn-ea"/>
                          <a:cs typeface="+mn-cs"/>
                        </a:rPr>
                        <a:t>Challenge</a:t>
                      </a:r>
                    </a:p>
                  </a:txBody>
                  <a:tcP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solidFill>
                  </a:tcPr>
                </a:tc>
                <a:tc hMerge="1">
                  <a:txBody>
                    <a:bodyPr/>
                    <a:lstStyle/>
                    <a:p>
                      <a:r>
                        <a:rPr lang="en-US" sz="1800" b="1" kern="1200" dirty="0">
                          <a:solidFill>
                            <a:schemeClr val="lt1"/>
                          </a:solidFill>
                          <a:latin typeface="+mn-lt"/>
                          <a:ea typeface="+mn-ea"/>
                          <a:cs typeface="+mn-cs"/>
                        </a:rPr>
                        <a:t>Challenge</a:t>
                      </a:r>
                    </a:p>
                  </a:txBody>
                  <a:tcP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solidFill>
                  </a:tcPr>
                </a:tc>
                <a:tc gridSpan="2">
                  <a:txBody>
                    <a:bodyPr/>
                    <a:lstStyle/>
                    <a:p>
                      <a:r>
                        <a:rPr lang="en-US" sz="1800" b="1" kern="1200" dirty="0">
                          <a:solidFill>
                            <a:schemeClr val="lt1"/>
                          </a:solidFill>
                          <a:latin typeface="+mn-lt"/>
                          <a:ea typeface="+mn-ea"/>
                          <a:cs typeface="+mn-cs"/>
                        </a:rPr>
                        <a:t>Sample Resolution </a:t>
                      </a:r>
                    </a:p>
                  </a:txBody>
                  <a:tcP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solidFill>
                  </a:tcPr>
                </a:tc>
                <a:tc hMerge="1">
                  <a:txBody>
                    <a:bodyPr/>
                    <a:lstStyle/>
                    <a:p>
                      <a:r>
                        <a:rPr lang="en-US" sz="1800" b="1" kern="1200" dirty="0">
                          <a:solidFill>
                            <a:schemeClr val="lt1"/>
                          </a:solidFill>
                          <a:latin typeface="+mn-lt"/>
                          <a:ea typeface="+mn-ea"/>
                          <a:cs typeface="+mn-cs"/>
                        </a:rPr>
                        <a:t>Sample Resolution </a:t>
                      </a:r>
                    </a:p>
                  </a:txBody>
                  <a:tcP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2423013443"/>
                  </a:ext>
                </a:extLst>
              </a:tr>
              <a:tr h="4114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4" action="ppaction://hlinksldjump"/>
                        </a:rPr>
                        <a:t>Vacant Positions</a:t>
                      </a:r>
                      <a:endParaRPr lang="en-US" dirty="0"/>
                    </a:p>
                  </a:txBody>
                  <a:tcPr anchor="ctr">
                    <a:lnT w="28575" cap="flat" cmpd="sng" algn="ctr">
                      <a:solidFill>
                        <a:schemeClr val="tx1"/>
                      </a:solidFill>
                      <a:prstDash val="solid"/>
                      <a:round/>
                      <a:headEnd type="none" w="med" len="med"/>
                      <a:tailEnd type="none" w="med" len="med"/>
                    </a:lnT>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CEDS element gap</a:t>
                      </a:r>
                    </a:p>
                  </a:txBody>
                  <a:tcPr>
                    <a:lnT w="28575" cap="flat" cmpd="sng" algn="ctr">
                      <a:solidFill>
                        <a:schemeClr val="tx1"/>
                      </a:solidFill>
                      <a:prstDash val="solid"/>
                      <a:round/>
                      <a:headEnd type="none" w="med" len="med"/>
                      <a:tailEnd type="none" w="med" len="med"/>
                    </a:lnT>
                  </a:tcPr>
                </a:tc>
                <a:tc hMerge="1">
                  <a:txBody>
                    <a:bodyPr/>
                    <a:lstStyle/>
                    <a:p>
                      <a:r>
                        <a:rPr lang="en-US" dirty="0"/>
                        <a:t>CEDS element gap</a:t>
                      </a:r>
                    </a:p>
                  </a:txBody>
                  <a:tcPr>
                    <a:lnT w="28575" cap="flat" cmpd="sng" algn="ctr">
                      <a:solidFill>
                        <a:schemeClr val="tx1"/>
                      </a:solidFill>
                      <a:prstDash val="solid"/>
                      <a:round/>
                      <a:headEnd type="none" w="med" len="med"/>
                      <a:tailEnd type="none" w="med" len="med"/>
                    </a:lnT>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Propose new CEDS element(s)</a:t>
                      </a:r>
                    </a:p>
                  </a:txBody>
                  <a:tcPr>
                    <a:lnT w="28575" cap="flat" cmpd="sng" algn="ctr">
                      <a:solidFill>
                        <a:schemeClr val="tx1"/>
                      </a:solidFill>
                      <a:prstDash val="solid"/>
                      <a:round/>
                      <a:headEnd type="none" w="med" len="med"/>
                      <a:tailEnd type="none" w="med" len="med"/>
                    </a:lnT>
                  </a:tcPr>
                </a:tc>
                <a:tc hMerge="1">
                  <a:txBody>
                    <a:bodyPr/>
                    <a:lstStyle/>
                    <a:p>
                      <a:r>
                        <a:rPr lang="en-US"/>
                        <a:t>Propose new CEDS element(s)</a:t>
                      </a:r>
                    </a:p>
                  </a:txBody>
                  <a:tcPr>
                    <a:lnT w="2857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00179916"/>
                  </a:ext>
                </a:extLst>
              </a:tr>
              <a:tr h="411480">
                <a:tc>
                  <a:txBody>
                    <a:bodyPr/>
                    <a:lstStyle/>
                    <a:p>
                      <a:pPr algn="l"/>
                      <a:r>
                        <a:rPr lang="en-US" dirty="0" err="1">
                          <a:hlinkClick r:id="rId5" action="ppaction://hlinksldjump"/>
                        </a:rPr>
                        <a:t>EducatorID</a:t>
                      </a:r>
                      <a:endParaRPr lang="en-US" dirty="0"/>
                    </a:p>
                  </a:txBody>
                  <a:tcPr anchor="ctr"/>
                </a:tc>
                <a:tc gridSpan="2">
                  <a:txBody>
                    <a:bodyPr/>
                    <a:lstStyle/>
                    <a:p>
                      <a:pPr algn="l"/>
                      <a:r>
                        <a:rPr lang="en-US" dirty="0"/>
                        <a:t>CEDS element gap</a:t>
                      </a:r>
                    </a:p>
                  </a:txBody>
                  <a:tcPr/>
                </a:tc>
                <a:tc hMerge="1">
                  <a:txBody>
                    <a:bodyPr/>
                    <a:lstStyle/>
                    <a:p>
                      <a:r>
                        <a:rPr lang="en-US" dirty="0"/>
                        <a:t>CEDS element gap</a:t>
                      </a:r>
                    </a:p>
                  </a:txBody>
                  <a:tcPr/>
                </a:tc>
                <a:tc gridSpan="2">
                  <a:txBody>
                    <a:bodyPr/>
                    <a:lstStyle/>
                    <a:p>
                      <a:pPr algn="l"/>
                      <a:r>
                        <a:rPr lang="en-US" dirty="0"/>
                        <a:t>Create a state-specific extension</a:t>
                      </a:r>
                    </a:p>
                  </a:txBody>
                  <a:tcPr/>
                </a:tc>
                <a:tc hMerge="1">
                  <a:txBody>
                    <a:bodyPr/>
                    <a:lstStyle/>
                    <a:p>
                      <a:r>
                        <a:rPr lang="en-US" dirty="0"/>
                        <a:t>Create a state-specific extension</a:t>
                      </a:r>
                    </a:p>
                  </a:txBody>
                  <a:tcPr/>
                </a:tc>
                <a:extLst>
                  <a:ext uri="{0D108BD9-81ED-4DB2-BD59-A6C34878D82A}">
                    <a16:rowId xmlns:a16="http://schemas.microsoft.com/office/drawing/2014/main" val="1272329668"/>
                  </a:ext>
                </a:extLst>
              </a:tr>
              <a:tr h="411480">
                <a:tc rowSpan="3">
                  <a:txBody>
                    <a:bodyPr/>
                    <a:lstStyle/>
                    <a:p>
                      <a:pPr algn="l"/>
                      <a:r>
                        <a:rPr lang="en-US" dirty="0">
                          <a:hlinkClick r:id="rId6" action="ppaction://hlinksldjump"/>
                        </a:rPr>
                        <a:t>Michigan Test for Teacher Certification (MTTC)</a:t>
                      </a:r>
                      <a:endParaRPr lang="en-US" dirty="0"/>
                    </a:p>
                  </a:txBody>
                  <a:tcPr anchor="ctr"/>
                </a:tc>
                <a:tc gridSpan="2">
                  <a:txBody>
                    <a:bodyPr/>
                    <a:lstStyle/>
                    <a:p>
                      <a:pPr algn="l"/>
                      <a:r>
                        <a:rPr lang="en-US" dirty="0"/>
                        <a:t>CEDS option set gap</a:t>
                      </a:r>
                    </a:p>
                  </a:txBody>
                  <a:tcPr/>
                </a:tc>
                <a:tc hMerge="1">
                  <a:txBody>
                    <a:bodyPr/>
                    <a:lstStyle/>
                    <a:p>
                      <a:r>
                        <a:rPr lang="en-US"/>
                        <a:t>CEDS option set gap</a:t>
                      </a:r>
                    </a:p>
                  </a:txBody>
                  <a:tcPr/>
                </a:tc>
                <a:tc gridSpan="2">
                  <a:txBody>
                    <a:bodyPr/>
                    <a:lstStyle/>
                    <a:p>
                      <a:pPr algn="l"/>
                      <a:r>
                        <a:rPr lang="en-US" dirty="0"/>
                        <a:t>Map to an CEDS identifier/identifier system</a:t>
                      </a:r>
                    </a:p>
                  </a:txBody>
                  <a:tcPr/>
                </a:tc>
                <a:tc hMerge="1">
                  <a:txBody>
                    <a:bodyPr/>
                    <a:lstStyle/>
                    <a:p>
                      <a:r>
                        <a:rPr lang="en-US" dirty="0"/>
                        <a:t>Map to an CEDS identifier/identifier system</a:t>
                      </a:r>
                    </a:p>
                  </a:txBody>
                  <a:tcPr/>
                </a:tc>
                <a:extLst>
                  <a:ext uri="{0D108BD9-81ED-4DB2-BD59-A6C34878D82A}">
                    <a16:rowId xmlns:a16="http://schemas.microsoft.com/office/drawing/2014/main" val="2241030673"/>
                  </a:ext>
                </a:extLst>
              </a:tr>
              <a:tr h="411480">
                <a:tc vMerge="1">
                  <a:txBody>
                    <a:bodyPr/>
                    <a:lstStyle/>
                    <a:p>
                      <a:endParaRPr lang="en-US"/>
                    </a:p>
                  </a:txBody>
                  <a:tcPr/>
                </a:tc>
                <a:tc gridSpan="2">
                  <a:txBody>
                    <a:bodyPr/>
                    <a:lstStyle/>
                    <a:p>
                      <a:r>
                        <a:rPr lang="en-US" dirty="0"/>
                        <a:t>Source system gap</a:t>
                      </a:r>
                    </a:p>
                  </a:txBody>
                  <a:tcPr/>
                </a:tc>
                <a:tc hMerge="1">
                  <a:txBody>
                    <a:bodyPr/>
                    <a:lstStyle/>
                    <a:p>
                      <a:r>
                        <a:rPr lang="en-US"/>
                        <a:t>Source system gap</a:t>
                      </a:r>
                    </a:p>
                  </a:txBody>
                  <a:tcPr/>
                </a:tc>
                <a:tc gridSpan="2">
                  <a:txBody>
                    <a:bodyPr/>
                    <a:lstStyle/>
                    <a:p>
                      <a:r>
                        <a:rPr lang="en-US" dirty="0"/>
                        <a:t>Populate the CEDS element with implicit data</a:t>
                      </a:r>
                    </a:p>
                  </a:txBody>
                  <a:tcPr/>
                </a:tc>
                <a:tc hMerge="1">
                  <a:txBody>
                    <a:bodyPr/>
                    <a:lstStyle/>
                    <a:p>
                      <a:r>
                        <a:rPr lang="en-US"/>
                        <a:t>Populate the CEDS element with implicit data</a:t>
                      </a:r>
                    </a:p>
                  </a:txBody>
                  <a:tcPr/>
                </a:tc>
                <a:extLst>
                  <a:ext uri="{0D108BD9-81ED-4DB2-BD59-A6C34878D82A}">
                    <a16:rowId xmlns:a16="http://schemas.microsoft.com/office/drawing/2014/main" val="417486888"/>
                  </a:ext>
                </a:extLst>
              </a:tr>
              <a:tr h="411480">
                <a:tc vMerge="1">
                  <a:txBody>
                    <a:bodyPr/>
                    <a:lstStyle/>
                    <a:p>
                      <a:endParaRPr lang="en-US"/>
                    </a:p>
                  </a:txBody>
                  <a:tcPr/>
                </a:tc>
                <a:tc gridSpan="2">
                  <a:txBody>
                    <a:bodyPr/>
                    <a:lstStyle/>
                    <a:p>
                      <a:r>
                        <a:rPr lang="en-US" dirty="0"/>
                        <a:t>Source system gap</a:t>
                      </a:r>
                    </a:p>
                  </a:txBody>
                  <a:tcPr/>
                </a:tc>
                <a:tc hMerge="1">
                  <a:txBody>
                    <a:bodyPr/>
                    <a:lstStyle/>
                    <a:p>
                      <a:r>
                        <a:rPr lang="en-US"/>
                        <a:t>Source system gap</a:t>
                      </a:r>
                    </a:p>
                  </a:txBody>
                  <a:tcPr/>
                </a:tc>
                <a:tc gridSpan="2">
                  <a:txBody>
                    <a:bodyPr/>
                    <a:lstStyle/>
                    <a:p>
                      <a:r>
                        <a:rPr lang="en-US" dirty="0"/>
                        <a:t>Choose not to use the CEDS element</a:t>
                      </a:r>
                    </a:p>
                  </a:txBody>
                  <a:tcPr/>
                </a:tc>
                <a:tc hMerge="1">
                  <a:txBody>
                    <a:bodyPr/>
                    <a:lstStyle/>
                    <a:p>
                      <a:r>
                        <a:rPr lang="en-US" dirty="0"/>
                        <a:t>Choose not to use the CEDS element</a:t>
                      </a:r>
                    </a:p>
                  </a:txBody>
                  <a:tcPr/>
                </a:tc>
                <a:extLst>
                  <a:ext uri="{0D108BD9-81ED-4DB2-BD59-A6C34878D82A}">
                    <a16:rowId xmlns:a16="http://schemas.microsoft.com/office/drawing/2014/main" val="2276695165"/>
                  </a:ext>
                </a:extLst>
              </a:tr>
              <a:tr h="411480">
                <a:tc>
                  <a:txBody>
                    <a:bodyPr/>
                    <a:lstStyle/>
                    <a:p>
                      <a:pPr algn="l"/>
                      <a:r>
                        <a:rPr lang="en-US" dirty="0">
                          <a:hlinkClick r:id="rId7" action="ppaction://hlinksldjump"/>
                        </a:rPr>
                        <a:t>Separation Reasons</a:t>
                      </a:r>
                      <a:endParaRPr lang="en-US" dirty="0"/>
                    </a:p>
                  </a:txBody>
                  <a:tcPr/>
                </a:tc>
                <a:tc gridSpan="2">
                  <a:txBody>
                    <a:bodyPr/>
                    <a:lstStyle/>
                    <a:p>
                      <a:pPr algn="l"/>
                      <a:r>
                        <a:rPr lang="en-US" dirty="0"/>
                        <a:t>Multiple fields map to </a:t>
                      </a:r>
                      <a:br>
                        <a:rPr lang="en-US" dirty="0"/>
                      </a:br>
                      <a:r>
                        <a:rPr lang="en-US" dirty="0"/>
                        <a:t>one CEDS element</a:t>
                      </a:r>
                    </a:p>
                  </a:txBody>
                  <a:tcPr/>
                </a:tc>
                <a:tc hMerge="1">
                  <a:txBody>
                    <a:bodyPr/>
                    <a:lstStyle/>
                    <a:p>
                      <a:r>
                        <a:rPr lang="en-US" dirty="0"/>
                        <a:t>Multiple fields map to </a:t>
                      </a:r>
                      <a:br>
                        <a:rPr lang="en-US" dirty="0"/>
                      </a:br>
                      <a:r>
                        <a:rPr lang="en-US" dirty="0"/>
                        <a:t>one CEDS element</a:t>
                      </a:r>
                    </a:p>
                  </a:txBody>
                  <a:tcPr/>
                </a:tc>
                <a:tc gridSpan="2">
                  <a:txBody>
                    <a:bodyPr/>
                    <a:lstStyle/>
                    <a:p>
                      <a:pPr algn="l"/>
                      <a:r>
                        <a:rPr lang="en-US" dirty="0"/>
                        <a:t>Only ETL the data necessary</a:t>
                      </a:r>
                    </a:p>
                  </a:txBody>
                  <a:tcPr/>
                </a:tc>
                <a:tc hMerge="1">
                  <a:txBody>
                    <a:bodyPr/>
                    <a:lstStyle/>
                    <a:p>
                      <a:r>
                        <a:rPr lang="en-US"/>
                        <a:t>Only ETL the data necessary</a:t>
                      </a:r>
                    </a:p>
                  </a:txBody>
                  <a:tcPr/>
                </a:tc>
                <a:extLst>
                  <a:ext uri="{0D108BD9-81ED-4DB2-BD59-A6C34878D82A}">
                    <a16:rowId xmlns:a16="http://schemas.microsoft.com/office/drawing/2014/main" val="877069458"/>
                  </a:ext>
                </a:extLst>
              </a:tr>
              <a:tr h="411480">
                <a:tc>
                  <a:txBody>
                    <a:bodyPr/>
                    <a:lstStyle/>
                    <a:p>
                      <a:r>
                        <a:rPr lang="en-US" i="1" dirty="0"/>
                        <a:t>Coming soon!</a:t>
                      </a:r>
                    </a:p>
                  </a:txBody>
                  <a:tcPr/>
                </a:tc>
                <a:tc gridSpan="2">
                  <a:txBody>
                    <a:bodyPr/>
                    <a:lstStyle/>
                    <a:p>
                      <a:endParaRPr lang="en-US" dirty="0"/>
                    </a:p>
                  </a:txBody>
                  <a:tcPr/>
                </a:tc>
                <a:tc hMerge="1">
                  <a:txBody>
                    <a:bodyPr/>
                    <a:lstStyle/>
                    <a:p>
                      <a:r>
                        <a:rPr lang="en-US"/>
                        <a:t>Option sets do not align</a:t>
                      </a:r>
                    </a:p>
                  </a:txBody>
                  <a:tcPr/>
                </a:tc>
                <a:tc gridSpan="2">
                  <a:txBody>
                    <a:bodyPr/>
                    <a:lstStyle/>
                    <a:p>
                      <a:endParaRPr lang="en-US" dirty="0"/>
                    </a:p>
                  </a:txBody>
                  <a:tcPr/>
                </a:tc>
                <a:tc hMerge="1">
                  <a:txBody>
                    <a:bodyPr/>
                    <a:lstStyle/>
                    <a:p>
                      <a:r>
                        <a:rPr lang="en-US"/>
                        <a:t>Map some options to one CEDS element and other options to a different CEDS element</a:t>
                      </a:r>
                    </a:p>
                  </a:txBody>
                  <a:tcPr/>
                </a:tc>
                <a:extLst>
                  <a:ext uri="{0D108BD9-81ED-4DB2-BD59-A6C34878D82A}">
                    <a16:rowId xmlns:a16="http://schemas.microsoft.com/office/drawing/2014/main" val="562067036"/>
                  </a:ext>
                </a:extLst>
              </a:tr>
              <a:tr h="411480">
                <a:tc>
                  <a:txBody>
                    <a:bodyPr/>
                    <a:lstStyle/>
                    <a:p>
                      <a:pPr marL="0" marR="0" lvl="0" indent="0" algn="l" rtl="0" eaLnBrk="1" fontAlgn="auto" latinLnBrk="0" hangingPunct="1">
                        <a:lnSpc>
                          <a:spcPct val="100000"/>
                        </a:lnSpc>
                        <a:spcBef>
                          <a:spcPts val="0"/>
                        </a:spcBef>
                        <a:spcAft>
                          <a:spcPts val="0"/>
                        </a:spcAft>
                        <a:buClrTx/>
                        <a:buSzTx/>
                        <a:buFontTx/>
                        <a:buNone/>
                      </a:pPr>
                      <a:r>
                        <a:rPr lang="en-US" i="1" dirty="0"/>
                        <a:t>Coming soon!</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hMerge="1">
                  <a:txBody>
                    <a:bodyPr/>
                    <a:lstStyle/>
                    <a:p>
                      <a:r>
                        <a:rPr lang="en-US" dirty="0"/>
                        <a:t>Option sets do not align</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hMerge="1">
                  <a:txBody>
                    <a:bodyPr/>
                    <a:lstStyle/>
                    <a:p>
                      <a:endParaRPr lang="en-US" dirty="0"/>
                    </a:p>
                  </a:txBody>
                  <a:tcPr/>
                </a:tc>
                <a:extLst>
                  <a:ext uri="{0D108BD9-81ED-4DB2-BD59-A6C34878D82A}">
                    <a16:rowId xmlns:a16="http://schemas.microsoft.com/office/drawing/2014/main" val="224791690"/>
                  </a:ext>
                </a:extLst>
              </a:tr>
            </a:tbl>
          </a:graphicData>
        </a:graphic>
      </p:graphicFrame>
    </p:spTree>
    <p:extLst>
      <p:ext uri="{BB962C8B-B14F-4D97-AF65-F5344CB8AC3E}">
        <p14:creationId xmlns:p14="http://schemas.microsoft.com/office/powerpoint/2010/main" val="20847677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34611F7-AE5A-F9CD-FE5F-D7DC04C803C8}"/>
              </a:ext>
              <a:ext uri="{C183D7F6-B498-43B3-948B-1728B52AA6E4}">
                <adec:decorative xmlns:adec="http://schemas.microsoft.com/office/drawing/2017/decorative" val="1"/>
              </a:ext>
            </a:extLst>
          </p:cNvPr>
          <p:cNvPicPr>
            <a:picLocks noChangeAspect="1"/>
          </p:cNvPicPr>
          <p:nvPr/>
        </p:nvPicPr>
        <p:blipFill rotWithShape="1">
          <a:blip r:embed="rId2">
            <a:duotone>
              <a:schemeClr val="accent3">
                <a:shade val="45000"/>
                <a:satMod val="135000"/>
              </a:schemeClr>
              <a:prstClr val="white"/>
            </a:duotone>
            <a:extLst>
              <a:ext uri="{28A0092B-C50C-407E-A947-70E740481C1C}">
                <a14:useLocalDpi xmlns:a14="http://schemas.microsoft.com/office/drawing/2010/main" val="0"/>
              </a:ext>
            </a:extLst>
          </a:blip>
          <a:srcRect t="9251"/>
          <a:stretch/>
        </p:blipFill>
        <p:spPr>
          <a:xfrm>
            <a:off x="6645896" y="567997"/>
            <a:ext cx="4442404" cy="2680471"/>
          </a:xfrm>
          <a:prstGeom prst="rect">
            <a:avLst/>
          </a:prstGeom>
        </p:spPr>
      </p:pic>
      <p:sp>
        <p:nvSpPr>
          <p:cNvPr id="6" name="Title 5">
            <a:extLst>
              <a:ext uri="{FF2B5EF4-FFF2-40B4-BE49-F238E27FC236}">
                <a16:creationId xmlns:a16="http://schemas.microsoft.com/office/drawing/2014/main" id="{6E04050B-519B-FD39-31DF-E8B8DFBB932C}"/>
              </a:ext>
            </a:extLst>
          </p:cNvPr>
          <p:cNvSpPr>
            <a:spLocks noGrp="1"/>
          </p:cNvSpPr>
          <p:nvPr>
            <p:ph type="title"/>
          </p:nvPr>
        </p:nvSpPr>
        <p:spPr>
          <a:xfrm>
            <a:off x="713768" y="355109"/>
            <a:ext cx="4919738" cy="832079"/>
          </a:xfrm>
        </p:spPr>
        <p:txBody>
          <a:bodyPr>
            <a:normAutofit/>
          </a:bodyPr>
          <a:lstStyle/>
          <a:p>
            <a:r>
              <a:rPr lang="en-US" sz="3600" b="1" dirty="0">
                <a:solidFill>
                  <a:schemeClr val="accent1"/>
                </a:solidFill>
                <a:latin typeface="+mn-lt"/>
              </a:rPr>
              <a:t>Introduction</a:t>
            </a:r>
          </a:p>
        </p:txBody>
      </p:sp>
      <p:sp>
        <p:nvSpPr>
          <p:cNvPr id="7" name="TextBox 6">
            <a:extLst>
              <a:ext uri="{FF2B5EF4-FFF2-40B4-BE49-F238E27FC236}">
                <a16:creationId xmlns:a16="http://schemas.microsoft.com/office/drawing/2014/main" id="{E9365D8D-176F-CF03-7BA8-BD0AF589FDB2}"/>
              </a:ext>
            </a:extLst>
          </p:cNvPr>
          <p:cNvSpPr txBox="1"/>
          <p:nvPr/>
        </p:nvSpPr>
        <p:spPr>
          <a:xfrm>
            <a:off x="7317835" y="1113588"/>
            <a:ext cx="3089233" cy="1631216"/>
          </a:xfrm>
          <a:prstGeom prst="rect">
            <a:avLst/>
          </a:prstGeom>
          <a:solidFill>
            <a:srgbClr val="FFFFFF">
              <a:alpha val="85098"/>
            </a:srgbClr>
          </a:solidFill>
        </p:spPr>
        <p:txBody>
          <a:bodyPr wrap="square" lIns="91440" tIns="45720" rIns="91440" bIns="45720" rtlCol="0" anchor="t">
            <a:spAutoFit/>
          </a:bodyPr>
          <a:lstStyle/>
          <a:p>
            <a:pPr algn="ctr"/>
            <a:r>
              <a:rPr lang="en-US" sz="2000" dirty="0"/>
              <a:t>The alignment process can feel like </a:t>
            </a:r>
            <a:r>
              <a:rPr lang="en-US" sz="2000" b="1" dirty="0"/>
              <a:t>herding cats </a:t>
            </a:r>
            <a:br>
              <a:rPr lang="en-US" sz="2000" b="1" dirty="0"/>
            </a:br>
            <a:r>
              <a:rPr lang="en-US" sz="2000" dirty="0"/>
              <a:t>or trying to transfer toothpaste from </a:t>
            </a:r>
            <a:br>
              <a:rPr lang="en-US" sz="2000" dirty="0"/>
            </a:br>
            <a:r>
              <a:rPr lang="en-US" sz="2000" dirty="0"/>
              <a:t>a big tube into little ones. </a:t>
            </a:r>
            <a:endParaRPr lang="en-US" dirty="0"/>
          </a:p>
        </p:txBody>
      </p:sp>
      <p:sp>
        <p:nvSpPr>
          <p:cNvPr id="8" name="Content Placeholder 7">
            <a:extLst>
              <a:ext uri="{FF2B5EF4-FFF2-40B4-BE49-F238E27FC236}">
                <a16:creationId xmlns:a16="http://schemas.microsoft.com/office/drawing/2014/main" id="{BBD7C8A3-4D12-39D7-B95D-A598F3913467}"/>
              </a:ext>
            </a:extLst>
          </p:cNvPr>
          <p:cNvSpPr>
            <a:spLocks noGrp="1"/>
          </p:cNvSpPr>
          <p:nvPr>
            <p:ph sz="half" idx="2"/>
          </p:nvPr>
        </p:nvSpPr>
        <p:spPr>
          <a:xfrm>
            <a:off x="713767" y="1110616"/>
            <a:ext cx="4846320" cy="5442212"/>
          </a:xfrm>
        </p:spPr>
        <p:txBody>
          <a:bodyPr>
            <a:noAutofit/>
          </a:bodyPr>
          <a:lstStyle/>
          <a:p>
            <a:pPr marL="0" indent="0">
              <a:buNone/>
            </a:pPr>
            <a:r>
              <a:rPr lang="en-US" sz="1600" dirty="0"/>
              <a:t>Trying to align old, legacy SLDS systems to the new CEDS model can be a messy, frustrating task.  We want to alleviate some of that frustration by sharing specific examples of challenges and explanations of how they were resolved.  Instead of giving you examples of simple alignments, we’re sharing scenarios where the solution took a fair amount of discussion, research, and effort to achieve.</a:t>
            </a:r>
          </a:p>
          <a:p>
            <a:pPr marL="0" indent="0">
              <a:buFont typeface="Arial" panose="020B0604020202020204" pitchFamily="34" charset="0"/>
              <a:buNone/>
            </a:pPr>
            <a:r>
              <a:rPr lang="en-US" sz="1600" dirty="0"/>
              <a:t>Each scenario</a:t>
            </a:r>
          </a:p>
          <a:p>
            <a:r>
              <a:rPr lang="en-US" sz="1600" dirty="0"/>
              <a:t>Begins with </a:t>
            </a:r>
            <a:r>
              <a:rPr lang="en-US" sz="1600" b="1" dirty="0"/>
              <a:t>background</a:t>
            </a:r>
            <a:r>
              <a:rPr lang="en-US" sz="1600" dirty="0"/>
              <a:t> information,</a:t>
            </a:r>
          </a:p>
          <a:p>
            <a:r>
              <a:rPr lang="en-US" sz="1600" dirty="0"/>
              <a:t>Identifies the </a:t>
            </a:r>
            <a:r>
              <a:rPr lang="en-US" sz="1600" b="1" dirty="0"/>
              <a:t>type of challenge or gap </a:t>
            </a:r>
            <a:r>
              <a:rPr lang="en-US" sz="1600" dirty="0"/>
              <a:t>faced,</a:t>
            </a:r>
          </a:p>
          <a:p>
            <a:r>
              <a:rPr lang="en-US" sz="1600" dirty="0"/>
              <a:t>Proposes </a:t>
            </a:r>
            <a:r>
              <a:rPr lang="en-US" sz="1600" b="1" dirty="0"/>
              <a:t>one possible resolution</a:t>
            </a:r>
            <a:r>
              <a:rPr lang="en-US" sz="1600" dirty="0"/>
              <a:t>, and</a:t>
            </a:r>
          </a:p>
          <a:p>
            <a:r>
              <a:rPr lang="en-US" sz="1600" dirty="0"/>
              <a:t>Explains</a:t>
            </a:r>
            <a:r>
              <a:rPr lang="en-US" sz="1600" b="1" dirty="0"/>
              <a:t> why that resolution works.  </a:t>
            </a:r>
            <a:endParaRPr lang="en-US" sz="1600" dirty="0"/>
          </a:p>
          <a:p>
            <a:pPr marL="0" indent="0">
              <a:buFont typeface="Arial" panose="020B0604020202020204" pitchFamily="34" charset="0"/>
              <a:buNone/>
            </a:pPr>
            <a:r>
              <a:rPr lang="en-US" sz="1600" dirty="0"/>
              <a:t>Some scenarios have more than one challenge.  Some gaps have more than one possible solution.  Part of the reason the alignment process is difficult is because of the ambiguity and variety inherent in it.  The resolutions we share may seem obvious when written up in retrospect, but please know they were not so ‘obvious’ at the beginning of the process!  </a:t>
            </a:r>
          </a:p>
          <a:p>
            <a:pPr marL="0" indent="0">
              <a:buNone/>
            </a:pPr>
            <a:endParaRPr lang="en-US" sz="1600" dirty="0"/>
          </a:p>
        </p:txBody>
      </p:sp>
      <p:sp>
        <p:nvSpPr>
          <p:cNvPr id="5" name="TextBox 4">
            <a:extLst>
              <a:ext uri="{FF2B5EF4-FFF2-40B4-BE49-F238E27FC236}">
                <a16:creationId xmlns:a16="http://schemas.microsoft.com/office/drawing/2014/main" id="{25F4C920-C302-CDDC-60DA-3FDCEB91BC74}"/>
              </a:ext>
            </a:extLst>
          </p:cNvPr>
          <p:cNvSpPr txBox="1"/>
          <p:nvPr/>
        </p:nvSpPr>
        <p:spPr>
          <a:xfrm>
            <a:off x="6546512" y="3524443"/>
            <a:ext cx="5045901" cy="523220"/>
          </a:xfrm>
          <a:prstGeom prst="rect">
            <a:avLst/>
          </a:prstGeom>
          <a:noFill/>
        </p:spPr>
        <p:txBody>
          <a:bodyPr wrap="square" rtlCol="0">
            <a:spAutoFit/>
          </a:bodyPr>
          <a:lstStyle/>
          <a:p>
            <a:r>
              <a:rPr lang="en-US" sz="2800" b="1" dirty="0">
                <a:solidFill>
                  <a:schemeClr val="accent1"/>
                </a:solidFill>
                <a:ea typeface="+mj-ea"/>
                <a:cs typeface="+mj-cs"/>
              </a:rPr>
              <a:t>Assumptions</a:t>
            </a:r>
          </a:p>
        </p:txBody>
      </p:sp>
      <p:sp>
        <p:nvSpPr>
          <p:cNvPr id="2" name="Content Placeholder 7">
            <a:extLst>
              <a:ext uri="{FF2B5EF4-FFF2-40B4-BE49-F238E27FC236}">
                <a16:creationId xmlns:a16="http://schemas.microsoft.com/office/drawing/2014/main" id="{98FA97D2-1E06-DF3A-D99C-D4EB4D3E9F82}"/>
              </a:ext>
            </a:extLst>
          </p:cNvPr>
          <p:cNvSpPr txBox="1">
            <a:spLocks/>
          </p:cNvSpPr>
          <p:nvPr/>
        </p:nvSpPr>
        <p:spPr>
          <a:xfrm>
            <a:off x="6546511" y="4045881"/>
            <a:ext cx="4931721" cy="243122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dirty="0"/>
              <a:t>This training assumes you understand the goal of CEDS and the general process of aligning source data to CEDS.   If you haven’t learned about CEDS or the alignment process yet, you may wish to first complete CEPI’s </a:t>
            </a:r>
            <a:r>
              <a:rPr lang="en-US" sz="1600" dirty="0">
                <a:hlinkClick r:id="rId3"/>
              </a:rPr>
              <a:t>“An Intro to CEDS”</a:t>
            </a:r>
            <a:r>
              <a:rPr lang="en-US" sz="1600" dirty="0"/>
              <a:t> training or visit the </a:t>
            </a:r>
            <a:r>
              <a:rPr lang="en-US" sz="1600" dirty="0">
                <a:hlinkClick r:id="rId4"/>
              </a:rPr>
              <a:t>CEDS website</a:t>
            </a:r>
            <a:r>
              <a:rPr lang="en-US" sz="1600" dirty="0"/>
              <a:t>.</a:t>
            </a:r>
          </a:p>
          <a:p>
            <a:pPr marL="0" indent="0">
              <a:buFont typeface="Arial" panose="020B0604020202020204" pitchFamily="34" charset="0"/>
              <a:buNone/>
            </a:pPr>
            <a:r>
              <a:rPr lang="en-US" sz="1600" dirty="0"/>
              <a:t>NOTE: These scenarios were written based on CEDS versions 11 and 12.  If you are working with a later version some element or option definitions may have changed. </a:t>
            </a:r>
          </a:p>
        </p:txBody>
      </p:sp>
    </p:spTree>
    <p:extLst>
      <p:ext uri="{BB962C8B-B14F-4D97-AF65-F5344CB8AC3E}">
        <p14:creationId xmlns:p14="http://schemas.microsoft.com/office/powerpoint/2010/main" val="2490970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04050B-519B-FD39-31DF-E8B8DFBB932C}"/>
              </a:ext>
            </a:extLst>
          </p:cNvPr>
          <p:cNvSpPr>
            <a:spLocks noGrp="1"/>
          </p:cNvSpPr>
          <p:nvPr>
            <p:ph type="title"/>
          </p:nvPr>
        </p:nvSpPr>
        <p:spPr>
          <a:xfrm>
            <a:off x="4871113" y="649673"/>
            <a:ext cx="6892120" cy="832079"/>
          </a:xfrm>
        </p:spPr>
        <p:txBody>
          <a:bodyPr>
            <a:normAutofit/>
          </a:bodyPr>
          <a:lstStyle/>
          <a:p>
            <a:r>
              <a:rPr lang="en-US" sz="3600" b="1" dirty="0">
                <a:solidFill>
                  <a:schemeClr val="accent1"/>
                </a:solidFill>
                <a:latin typeface="+mn-lt"/>
              </a:rPr>
              <a:t>How to use this PowerPoint</a:t>
            </a:r>
          </a:p>
        </p:txBody>
      </p:sp>
      <p:sp>
        <p:nvSpPr>
          <p:cNvPr id="7" name="Content Placeholder 6">
            <a:extLst>
              <a:ext uri="{FF2B5EF4-FFF2-40B4-BE49-F238E27FC236}">
                <a16:creationId xmlns:a16="http://schemas.microsoft.com/office/drawing/2014/main" id="{C0BD2834-3EF4-6B8E-956D-D8795FC2C1E0}"/>
              </a:ext>
            </a:extLst>
          </p:cNvPr>
          <p:cNvSpPr>
            <a:spLocks noGrp="1"/>
          </p:cNvSpPr>
          <p:nvPr>
            <p:ph sz="half" idx="1"/>
          </p:nvPr>
        </p:nvSpPr>
        <p:spPr>
          <a:xfrm>
            <a:off x="4871113" y="1881183"/>
            <a:ext cx="6701762" cy="4365244"/>
          </a:xfrm>
        </p:spPr>
        <p:txBody>
          <a:bodyPr>
            <a:noAutofit/>
          </a:bodyPr>
          <a:lstStyle/>
          <a:p>
            <a:pPr marL="0" indent="0">
              <a:buNone/>
            </a:pPr>
            <a:r>
              <a:rPr lang="en-US" sz="2800" b="1" dirty="0">
                <a:solidFill>
                  <a:schemeClr val="accent1"/>
                </a:solidFill>
                <a:latin typeface="+mj-lt"/>
                <a:ea typeface="Verdana" panose="020B0604030504040204" pitchFamily="34" charset="0"/>
              </a:rPr>
              <a:t>Option 1 - Read through from start to finish.  </a:t>
            </a:r>
          </a:p>
          <a:p>
            <a:pPr marL="0" indent="0">
              <a:lnSpc>
                <a:spcPct val="120000"/>
              </a:lnSpc>
              <a:buNone/>
            </a:pPr>
            <a:r>
              <a:rPr lang="en-US" sz="1600" b="1" dirty="0"/>
              <a:t>If you are new to aligning data to CEDS elements, this is the best option. </a:t>
            </a:r>
            <a:r>
              <a:rPr lang="en-US" sz="1600" dirty="0"/>
              <a:t>Most challenges can be resolved in more than one way, and reading this will give you an overview of the variety of challenges you might face </a:t>
            </a:r>
            <a:r>
              <a:rPr lang="en-US" sz="1600" i="1" dirty="0"/>
              <a:t>and</a:t>
            </a:r>
            <a:r>
              <a:rPr lang="en-US" sz="1600" dirty="0"/>
              <a:t> the variety of solutions available.  You’ll also learn a little bit more about the people and resources available to help you through this process.</a:t>
            </a:r>
            <a:br>
              <a:rPr lang="en-US" sz="1600" dirty="0"/>
            </a:br>
            <a:endParaRPr lang="en-US" sz="2800" dirty="0"/>
          </a:p>
          <a:p>
            <a:pPr marL="0" indent="0">
              <a:buNone/>
            </a:pPr>
            <a:r>
              <a:rPr lang="en-US" sz="2800" b="1" dirty="0">
                <a:solidFill>
                  <a:schemeClr val="accent1"/>
                </a:solidFill>
                <a:latin typeface="+mj-lt"/>
                <a:ea typeface="Verdana" panose="020B0604030504040204" pitchFamily="34" charset="0"/>
              </a:rPr>
              <a:t>Option 2 - Jump to specific sections. </a:t>
            </a:r>
          </a:p>
          <a:p>
            <a:pPr marL="0" indent="0">
              <a:lnSpc>
                <a:spcPct val="120000"/>
              </a:lnSpc>
              <a:buNone/>
            </a:pPr>
            <a:r>
              <a:rPr lang="en-US" sz="1600" dirty="0"/>
              <a:t>If you have experience with aligning to CEDS but have hit a snag in your current alignment process, you can use the Table of Content to look at the specific scenarios / gaps / resolutions that are most like your current challenge.  The search feature (ALT+F) may also help you find specific passages.</a:t>
            </a:r>
          </a:p>
        </p:txBody>
      </p:sp>
      <p:pic>
        <p:nvPicPr>
          <p:cNvPr id="3" name="Picture 2" descr="Landscaped yard with trimmed grass, shrubs, and neat paths">
            <a:extLst>
              <a:ext uri="{FF2B5EF4-FFF2-40B4-BE49-F238E27FC236}">
                <a16:creationId xmlns:a16="http://schemas.microsoft.com/office/drawing/2014/main" id="{FDB804D3-BB7E-C106-60AA-76BF45343693}"/>
              </a:ext>
            </a:extLst>
          </p:cNvPr>
          <p:cNvPicPr>
            <a:picLocks noChangeAspect="1"/>
          </p:cNvPicPr>
          <p:nvPr/>
        </p:nvPicPr>
        <p:blipFill>
          <a:blip r:embed="rId2">
            <a:grayscl/>
            <a:extLst>
              <a:ext uri="{28A0092B-C50C-407E-A947-70E740481C1C}">
                <a14:useLocalDpi xmlns:a14="http://schemas.microsoft.com/office/drawing/2010/main" val="0"/>
              </a:ext>
            </a:extLst>
          </a:blip>
          <a:stretch>
            <a:fillRect/>
          </a:stretch>
        </p:blipFill>
        <p:spPr>
          <a:xfrm rot="16200000">
            <a:off x="-218191" y="1573698"/>
            <a:ext cx="5542770" cy="3694717"/>
          </a:xfrm>
          <a:prstGeom prst="rect">
            <a:avLst/>
          </a:prstGeom>
        </p:spPr>
      </p:pic>
    </p:spTree>
    <p:extLst>
      <p:ext uri="{BB962C8B-B14F-4D97-AF65-F5344CB8AC3E}">
        <p14:creationId xmlns:p14="http://schemas.microsoft.com/office/powerpoint/2010/main" val="2170689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04050B-519B-FD39-31DF-E8B8DFBB932C}"/>
              </a:ext>
            </a:extLst>
          </p:cNvPr>
          <p:cNvSpPr>
            <a:spLocks noGrp="1"/>
          </p:cNvSpPr>
          <p:nvPr>
            <p:ph type="title"/>
          </p:nvPr>
        </p:nvSpPr>
        <p:spPr>
          <a:xfrm>
            <a:off x="838200" y="365125"/>
            <a:ext cx="6047792" cy="588475"/>
          </a:xfrm>
        </p:spPr>
        <p:txBody>
          <a:bodyPr>
            <a:normAutofit/>
          </a:bodyPr>
          <a:lstStyle/>
          <a:p>
            <a:r>
              <a:rPr lang="en-US" sz="3600" b="1" dirty="0">
                <a:solidFill>
                  <a:schemeClr val="accent1"/>
                </a:solidFill>
                <a:latin typeface="+mn-lt"/>
              </a:rPr>
              <a:t>Gap Resolution Essentials</a:t>
            </a:r>
          </a:p>
        </p:txBody>
      </p:sp>
      <p:sp>
        <p:nvSpPr>
          <p:cNvPr id="9" name="TextBox 8">
            <a:extLst>
              <a:ext uri="{FF2B5EF4-FFF2-40B4-BE49-F238E27FC236}">
                <a16:creationId xmlns:a16="http://schemas.microsoft.com/office/drawing/2014/main" id="{9256074D-8FA7-C0E1-ABC4-1EA536BD516B}"/>
              </a:ext>
            </a:extLst>
          </p:cNvPr>
          <p:cNvSpPr txBox="1"/>
          <p:nvPr/>
        </p:nvSpPr>
        <p:spPr>
          <a:xfrm>
            <a:off x="832366" y="1066576"/>
            <a:ext cx="10439014" cy="369332"/>
          </a:xfrm>
          <a:prstGeom prst="rect">
            <a:avLst/>
          </a:prstGeom>
          <a:noFill/>
        </p:spPr>
        <p:txBody>
          <a:bodyPr wrap="square" rtlCol="0">
            <a:spAutoFit/>
          </a:bodyPr>
          <a:lstStyle/>
          <a:p>
            <a:r>
              <a:rPr lang="en-US" dirty="0"/>
              <a:t>Some gaps are simple to solve.  Many are not.  Here are three essential strategies to efficiently resolving gaps: </a:t>
            </a:r>
          </a:p>
        </p:txBody>
      </p:sp>
      <p:sp>
        <p:nvSpPr>
          <p:cNvPr id="5" name="Content Placeholder 6">
            <a:extLst>
              <a:ext uri="{FF2B5EF4-FFF2-40B4-BE49-F238E27FC236}">
                <a16:creationId xmlns:a16="http://schemas.microsoft.com/office/drawing/2014/main" id="{7ED8A63B-D2DA-C586-62A6-7E4C2AA5BB42}"/>
              </a:ext>
            </a:extLst>
          </p:cNvPr>
          <p:cNvSpPr txBox="1">
            <a:spLocks/>
          </p:cNvSpPr>
          <p:nvPr/>
        </p:nvSpPr>
        <p:spPr>
          <a:xfrm>
            <a:off x="832365" y="1632857"/>
            <a:ext cx="3529584" cy="47492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solidFill>
                  <a:schemeClr val="accent1"/>
                </a:solidFill>
                <a:latin typeface="+mj-lt"/>
                <a:ea typeface="Verdana" panose="020B0604030504040204" pitchFamily="34" charset="0"/>
              </a:rPr>
              <a:t>1. Prioritize recruiting the right </a:t>
            </a:r>
            <a:r>
              <a:rPr lang="en-US" sz="3200" b="1" dirty="0">
                <a:solidFill>
                  <a:schemeClr val="accent1"/>
                </a:solidFill>
                <a:latin typeface="+mj-lt"/>
                <a:ea typeface="Verdana" panose="020B0604030504040204" pitchFamily="34" charset="0"/>
              </a:rPr>
              <a:t>people</a:t>
            </a:r>
            <a:r>
              <a:rPr lang="en-US" sz="1800" b="1" dirty="0">
                <a:solidFill>
                  <a:schemeClr val="accent1"/>
                </a:solidFill>
                <a:latin typeface="+mj-lt"/>
                <a:ea typeface="Verdana" panose="020B0604030504040204" pitchFamily="34" charset="0"/>
              </a:rPr>
              <a:t> to join the process. </a:t>
            </a:r>
            <a:endParaRPr lang="en-US" sz="1600" b="1" dirty="0">
              <a:solidFill>
                <a:schemeClr val="accent1"/>
              </a:solidFill>
              <a:ea typeface="Verdana" panose="020B0604030504040204" pitchFamily="34" charset="0"/>
            </a:endParaRPr>
          </a:p>
          <a:p>
            <a:pPr marL="0" indent="0">
              <a:lnSpc>
                <a:spcPct val="100000"/>
              </a:lnSpc>
              <a:buFont typeface="Arial" panose="020B0604020202020204" pitchFamily="34" charset="0"/>
              <a:buNone/>
            </a:pPr>
            <a:r>
              <a:rPr lang="en-US" sz="1600" dirty="0"/>
              <a:t>Subject matter experts, end-users, data collection analysts, etc. each have a unique view of the data.  Being able to easily and frequently ask them questions – whether in a meeting or via email  – can make a huge difference in the speed and accuracy with which gaps are resolved. </a:t>
            </a:r>
          </a:p>
          <a:p>
            <a:pPr marL="0" indent="0">
              <a:lnSpc>
                <a:spcPct val="100000"/>
              </a:lnSpc>
              <a:buFont typeface="Arial" panose="020B0604020202020204" pitchFamily="34" charset="0"/>
              <a:buNone/>
            </a:pPr>
            <a:r>
              <a:rPr lang="en-US" sz="1600" dirty="0"/>
              <a:t>Also, don’t forget people outside your organization – such as the </a:t>
            </a:r>
            <a:r>
              <a:rPr lang="en-US" sz="1600" dirty="0">
                <a:hlinkClick r:id="rId2"/>
              </a:rPr>
              <a:t>CEDS Open Source Community (OSC)</a:t>
            </a:r>
            <a:r>
              <a:rPr lang="en-US" sz="1600" dirty="0"/>
              <a:t>, the </a:t>
            </a:r>
            <a:r>
              <a:rPr lang="en-US" sz="1600" dirty="0">
                <a:hlinkClick r:id="rId3"/>
              </a:rPr>
              <a:t>SLDS Technical Assistance Program</a:t>
            </a:r>
            <a:r>
              <a:rPr lang="en-US" sz="1600" dirty="0"/>
              <a:t> and AEM consultants – who can share insights based on other states’ experiences. </a:t>
            </a:r>
          </a:p>
        </p:txBody>
      </p:sp>
      <p:sp>
        <p:nvSpPr>
          <p:cNvPr id="7" name="Content Placeholder 6">
            <a:extLst>
              <a:ext uri="{FF2B5EF4-FFF2-40B4-BE49-F238E27FC236}">
                <a16:creationId xmlns:a16="http://schemas.microsoft.com/office/drawing/2014/main" id="{C0BD2834-3EF4-6B8E-956D-D8795FC2C1E0}"/>
              </a:ext>
            </a:extLst>
          </p:cNvPr>
          <p:cNvSpPr>
            <a:spLocks noGrp="1"/>
          </p:cNvSpPr>
          <p:nvPr>
            <p:ph sz="half" idx="1"/>
          </p:nvPr>
        </p:nvSpPr>
        <p:spPr>
          <a:xfrm>
            <a:off x="4677854" y="1632858"/>
            <a:ext cx="3416979" cy="4544106"/>
          </a:xfrm>
        </p:spPr>
        <p:txBody>
          <a:bodyPr>
            <a:noAutofit/>
          </a:bodyPr>
          <a:lstStyle/>
          <a:p>
            <a:pPr marL="0" indent="0">
              <a:buNone/>
            </a:pPr>
            <a:r>
              <a:rPr lang="en-US" sz="1900" b="1" dirty="0">
                <a:solidFill>
                  <a:schemeClr val="accent1"/>
                </a:solidFill>
                <a:latin typeface="+mj-lt"/>
                <a:ea typeface="Verdana" panose="020B0604030504040204" pitchFamily="34" charset="0"/>
              </a:rPr>
              <a:t>2. Familiarize yourself with the </a:t>
            </a:r>
            <a:r>
              <a:rPr lang="en-US" sz="3200" b="1" dirty="0">
                <a:solidFill>
                  <a:schemeClr val="accent1"/>
                </a:solidFill>
                <a:latin typeface="+mj-lt"/>
                <a:ea typeface="Verdana" panose="020B0604030504040204" pitchFamily="34" charset="0"/>
              </a:rPr>
              <a:t>documentation</a:t>
            </a:r>
            <a:r>
              <a:rPr lang="en-US" sz="1900" b="1" dirty="0">
                <a:solidFill>
                  <a:schemeClr val="accent1"/>
                </a:solidFill>
                <a:latin typeface="+mj-lt"/>
                <a:ea typeface="Verdana" panose="020B0604030504040204" pitchFamily="34" charset="0"/>
              </a:rPr>
              <a:t> and </a:t>
            </a:r>
            <a:r>
              <a:rPr lang="en-US" sz="3200" b="1" dirty="0">
                <a:solidFill>
                  <a:schemeClr val="accent1"/>
                </a:solidFill>
                <a:latin typeface="+mj-lt"/>
                <a:ea typeface="Verdana" panose="020B0604030504040204" pitchFamily="34" charset="0"/>
              </a:rPr>
              <a:t>tools</a:t>
            </a:r>
            <a:r>
              <a:rPr lang="en-US" sz="1900" b="1" dirty="0">
                <a:solidFill>
                  <a:schemeClr val="accent1"/>
                </a:solidFill>
                <a:latin typeface="+mj-lt"/>
                <a:ea typeface="Verdana" panose="020B0604030504040204" pitchFamily="34" charset="0"/>
              </a:rPr>
              <a:t> available.</a:t>
            </a:r>
          </a:p>
          <a:p>
            <a:pPr marL="0" indent="0">
              <a:buNone/>
            </a:pPr>
            <a:r>
              <a:rPr lang="en-US" sz="1600" dirty="0"/>
              <a:t>Bring together </a:t>
            </a:r>
            <a:r>
              <a:rPr lang="en-US" sz="1600" i="1" dirty="0"/>
              <a:t>all</a:t>
            </a:r>
            <a:r>
              <a:rPr lang="en-US" sz="1600" dirty="0"/>
              <a:t> the documentation – from collection manuals and ETL maps to business rules for reporting and data dictionaries for researchers.  Little nuances of the data may be recorded in only one location, and that nuance could be key to resolving a gap.</a:t>
            </a:r>
          </a:p>
          <a:p>
            <a:pPr marL="0" indent="0">
              <a:buNone/>
            </a:pPr>
            <a:r>
              <a:rPr lang="en-US" sz="1600" dirty="0"/>
              <a:t>Become fluent at using the </a:t>
            </a:r>
            <a:r>
              <a:rPr lang="en-US" sz="1600" dirty="0">
                <a:hlinkClick r:id="rId4"/>
              </a:rPr>
              <a:t>Domain Entity Schema (DES)</a:t>
            </a:r>
            <a:r>
              <a:rPr lang="en-US" sz="1600" dirty="0"/>
              <a:t> as well as the </a:t>
            </a:r>
            <a:r>
              <a:rPr lang="en-US" sz="1600" dirty="0">
                <a:hlinkClick r:id="rId5"/>
              </a:rPr>
              <a:t>Align</a:t>
            </a:r>
            <a:r>
              <a:rPr lang="en-US" sz="1600" dirty="0"/>
              <a:t> and </a:t>
            </a:r>
            <a:r>
              <a:rPr lang="en-US" sz="1600" dirty="0">
                <a:hlinkClick r:id="rId6"/>
              </a:rPr>
              <a:t>Connect</a:t>
            </a:r>
            <a:r>
              <a:rPr lang="en-US" sz="1600" dirty="0"/>
              <a:t> tools on the CEDS website to uncover details about CEDS elements that could help resolve gaps.</a:t>
            </a:r>
          </a:p>
          <a:p>
            <a:pPr marL="0" indent="0">
              <a:buNone/>
            </a:pPr>
            <a:endParaRPr lang="en-US" sz="1600" dirty="0"/>
          </a:p>
          <a:p>
            <a:pPr marL="0" indent="0">
              <a:lnSpc>
                <a:spcPct val="120000"/>
              </a:lnSpc>
              <a:buNone/>
            </a:pPr>
            <a:endParaRPr lang="en-US" sz="1600" dirty="0"/>
          </a:p>
          <a:p>
            <a:pPr marL="0" indent="0">
              <a:lnSpc>
                <a:spcPct val="120000"/>
              </a:lnSpc>
              <a:buNone/>
            </a:pPr>
            <a:endParaRPr lang="en-US" sz="1600" dirty="0"/>
          </a:p>
          <a:p>
            <a:endParaRPr lang="en-US" sz="1600" dirty="0"/>
          </a:p>
          <a:p>
            <a:pPr marL="0" indent="0">
              <a:buNone/>
            </a:pPr>
            <a:endParaRPr lang="en-US" dirty="0"/>
          </a:p>
        </p:txBody>
      </p:sp>
      <p:sp>
        <p:nvSpPr>
          <p:cNvPr id="3" name="Content Placeholder 2">
            <a:extLst>
              <a:ext uri="{FF2B5EF4-FFF2-40B4-BE49-F238E27FC236}">
                <a16:creationId xmlns:a16="http://schemas.microsoft.com/office/drawing/2014/main" id="{DBE90152-4D93-BEF8-365D-0CFFA727E832}"/>
              </a:ext>
            </a:extLst>
          </p:cNvPr>
          <p:cNvSpPr>
            <a:spLocks noGrp="1"/>
          </p:cNvSpPr>
          <p:nvPr>
            <p:ph sz="half" idx="2"/>
          </p:nvPr>
        </p:nvSpPr>
        <p:spPr>
          <a:xfrm>
            <a:off x="8410739" y="1632858"/>
            <a:ext cx="3180190" cy="4544106"/>
          </a:xfrm>
        </p:spPr>
        <p:txBody>
          <a:bodyPr>
            <a:noAutofit/>
          </a:bodyPr>
          <a:lstStyle/>
          <a:p>
            <a:pPr marL="0" indent="0">
              <a:buNone/>
            </a:pPr>
            <a:r>
              <a:rPr lang="en-US" sz="1800" b="1" dirty="0">
                <a:solidFill>
                  <a:schemeClr val="accent1"/>
                </a:solidFill>
                <a:latin typeface="+mj-lt"/>
                <a:ea typeface="Verdana" panose="020B0604030504040204" pitchFamily="34" charset="0"/>
              </a:rPr>
              <a:t>3. Cultivate a team attitude of </a:t>
            </a:r>
            <a:r>
              <a:rPr lang="en-US" sz="3200" b="1" dirty="0">
                <a:solidFill>
                  <a:schemeClr val="accent1"/>
                </a:solidFill>
                <a:latin typeface="+mj-lt"/>
                <a:ea typeface="Verdana" panose="020B0604030504040204" pitchFamily="34" charset="0"/>
              </a:rPr>
              <a:t>curiosity, flexibility</a:t>
            </a:r>
            <a:r>
              <a:rPr lang="en-US" sz="1800" b="1" dirty="0">
                <a:solidFill>
                  <a:schemeClr val="accent1"/>
                </a:solidFill>
                <a:latin typeface="+mj-lt"/>
                <a:ea typeface="Verdana" panose="020B0604030504040204" pitchFamily="34" charset="0"/>
              </a:rPr>
              <a:t> and </a:t>
            </a:r>
            <a:r>
              <a:rPr lang="en-US" sz="3200" b="1" dirty="0">
                <a:solidFill>
                  <a:schemeClr val="accent1"/>
                </a:solidFill>
                <a:latin typeface="+mj-lt"/>
                <a:ea typeface="Verdana" panose="020B0604030504040204" pitchFamily="34" charset="0"/>
              </a:rPr>
              <a:t>persistence</a:t>
            </a:r>
            <a:r>
              <a:rPr lang="en-US" sz="1800" b="1" dirty="0">
                <a:solidFill>
                  <a:schemeClr val="accent1"/>
                </a:solidFill>
                <a:latin typeface="+mj-lt"/>
                <a:ea typeface="Verdana" panose="020B0604030504040204" pitchFamily="34" charset="0"/>
              </a:rPr>
              <a:t>.</a:t>
            </a:r>
            <a:endParaRPr lang="en-US" sz="1600" dirty="0"/>
          </a:p>
          <a:p>
            <a:pPr marL="0" indent="0">
              <a:lnSpc>
                <a:spcPct val="100000"/>
              </a:lnSpc>
              <a:buNone/>
            </a:pPr>
            <a:r>
              <a:rPr lang="en-US" sz="1600" dirty="0"/>
              <a:t>Resolving gaps can be frustrating, exhausting work.  It’s easy to allow the obstacles to be the focus, but many of these obstacles are opportunities in disguise.  It takes curiosity and flexible thinking to see the data with ‘fresh’ eyes and imagine how it might fit into the CEDS framework.  Sometimes the move to CEDS becomes a chance to fix outdated or inefficient data practices. </a:t>
            </a:r>
            <a:endParaRPr lang="en-US" dirty="0"/>
          </a:p>
        </p:txBody>
      </p:sp>
      <p:pic>
        <p:nvPicPr>
          <p:cNvPr id="11" name="Picture 10">
            <a:extLst>
              <a:ext uri="{FF2B5EF4-FFF2-40B4-BE49-F238E27FC236}">
                <a16:creationId xmlns:a16="http://schemas.microsoft.com/office/drawing/2014/main" id="{72E4B975-C6E5-9993-408C-DEA6815D50D0}"/>
              </a:ext>
              <a:ext uri="{C183D7F6-B498-43B3-948B-1728B52AA6E4}">
                <adec:decorative xmlns:adec="http://schemas.microsoft.com/office/drawing/2017/decorative" val="1"/>
              </a:ext>
            </a:extLst>
          </p:cNvPr>
          <p:cNvPicPr>
            <a:picLocks noChangeAspect="1"/>
          </p:cNvPicPr>
          <p:nvPr/>
        </p:nvPicPr>
        <p:blipFill rotWithShape="1">
          <a:blip r:embed="rId7">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rcRect l="26369" t="55934" r="9290" b="21883"/>
          <a:stretch/>
        </p:blipFill>
        <p:spPr>
          <a:xfrm>
            <a:off x="4677854" y="5889310"/>
            <a:ext cx="3416979" cy="662656"/>
          </a:xfrm>
          <a:prstGeom prst="rect">
            <a:avLst/>
          </a:prstGeom>
        </p:spPr>
      </p:pic>
    </p:spTree>
    <p:extLst>
      <p:ext uri="{BB962C8B-B14F-4D97-AF65-F5344CB8AC3E}">
        <p14:creationId xmlns:p14="http://schemas.microsoft.com/office/powerpoint/2010/main" val="3393585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887CE6A-AF82-11C8-DEF0-CB23A2B8A37E}"/>
              </a:ext>
              <a:ext uri="{C183D7F6-B498-43B3-948B-1728B52AA6E4}">
                <adec:decorative xmlns:adec="http://schemas.microsoft.com/office/drawing/2017/decorative" val="1"/>
              </a:ext>
            </a:extLst>
          </p:cNvPr>
          <p:cNvSpPr/>
          <p:nvPr/>
        </p:nvSpPr>
        <p:spPr>
          <a:xfrm>
            <a:off x="10664890" y="482368"/>
            <a:ext cx="495479" cy="5579733"/>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527289-126F-50CD-CCCA-5C11B7909566}"/>
              </a:ext>
            </a:extLst>
          </p:cNvPr>
          <p:cNvSpPr>
            <a:spLocks noGrp="1"/>
          </p:cNvSpPr>
          <p:nvPr>
            <p:ph type="title"/>
          </p:nvPr>
        </p:nvSpPr>
        <p:spPr>
          <a:xfrm>
            <a:off x="644769" y="365125"/>
            <a:ext cx="10515600" cy="874072"/>
          </a:xfrm>
        </p:spPr>
        <p:txBody>
          <a:bodyPr>
            <a:normAutofit/>
          </a:bodyPr>
          <a:lstStyle/>
          <a:p>
            <a:r>
              <a:rPr lang="en-US" sz="3600" b="1" dirty="0">
                <a:solidFill>
                  <a:schemeClr val="accent1"/>
                </a:solidFill>
              </a:rPr>
              <a:t>Vacant Positions Case Study Background:</a:t>
            </a:r>
            <a:endParaRPr lang="en-US" sz="3600" dirty="0"/>
          </a:p>
        </p:txBody>
      </p:sp>
      <p:sp>
        <p:nvSpPr>
          <p:cNvPr id="13" name="TextBox 12">
            <a:extLst>
              <a:ext uri="{FF2B5EF4-FFF2-40B4-BE49-F238E27FC236}">
                <a16:creationId xmlns:a16="http://schemas.microsoft.com/office/drawing/2014/main" id="{CF7CE52F-D0F1-7536-3BF6-494E767E7925}"/>
              </a:ext>
            </a:extLst>
          </p:cNvPr>
          <p:cNvSpPr txBox="1"/>
          <p:nvPr/>
        </p:nvSpPr>
        <p:spPr>
          <a:xfrm>
            <a:off x="644769" y="1239197"/>
            <a:ext cx="9431216" cy="2308324"/>
          </a:xfrm>
          <a:prstGeom prst="rect">
            <a:avLst/>
          </a:prstGeom>
          <a:noFill/>
        </p:spPr>
        <p:txBody>
          <a:bodyPr wrap="square">
            <a:spAutoFit/>
          </a:bodyPr>
          <a:lstStyle/>
          <a:p>
            <a:r>
              <a:rPr lang="en-US" sz="1600" dirty="0"/>
              <a:t>When a state experiences a teacher shortage, data about those vacancies becomes vital in understanding and addressing the shortage.  Leaders and researchers begin to ask questions like:</a:t>
            </a:r>
          </a:p>
          <a:p>
            <a:pPr marL="285750" indent="-285750">
              <a:buFont typeface="Arial" panose="020B0604020202020204" pitchFamily="34" charset="0"/>
              <a:buChar char="•"/>
            </a:pPr>
            <a:r>
              <a:rPr lang="en-US" sz="1600" dirty="0"/>
              <a:t>How many vacancies do we have?  Are the numbers trending up or down?  </a:t>
            </a:r>
          </a:p>
          <a:p>
            <a:pPr marL="285750" indent="-285750">
              <a:buFont typeface="Arial" panose="020B0604020202020204" pitchFamily="34" charset="0"/>
              <a:buChar char="•"/>
            </a:pPr>
            <a:r>
              <a:rPr lang="en-US" sz="1600" dirty="0"/>
              <a:t>How long does it take to typically fill a vacancy?  </a:t>
            </a:r>
          </a:p>
          <a:p>
            <a:pPr marL="285750" indent="-285750">
              <a:buFont typeface="Arial" panose="020B0604020202020204" pitchFamily="34" charset="0"/>
              <a:buChar char="•"/>
            </a:pPr>
            <a:r>
              <a:rPr lang="en-US" sz="1600" dirty="0"/>
              <a:t>Are some vacancies harder to fill than others – depending on the subject area or the location of the school? </a:t>
            </a:r>
          </a:p>
          <a:p>
            <a:pPr marL="285750" indent="-285750">
              <a:buFont typeface="Arial" panose="020B0604020202020204" pitchFamily="34" charset="0"/>
              <a:buChar char="•"/>
            </a:pPr>
            <a:endParaRPr lang="en-US" sz="1600" dirty="0"/>
          </a:p>
          <a:p>
            <a:r>
              <a:rPr lang="en-US" sz="1600" dirty="0"/>
              <a:t>However, most data systems – CEDS included – were originally designed to track information about the </a:t>
            </a:r>
            <a:r>
              <a:rPr lang="en-US" sz="1600" i="1" dirty="0"/>
              <a:t>people</a:t>
            </a:r>
            <a:r>
              <a:rPr lang="en-US" sz="1600" dirty="0"/>
              <a:t> in each school district.   We typically collect data about what exists (e.g. the people who are teaching) rather than data about what doesn’t yet exist (e.g. an empty position waiting for a teacher to fill it).  </a:t>
            </a:r>
          </a:p>
        </p:txBody>
      </p:sp>
      <p:sp>
        <p:nvSpPr>
          <p:cNvPr id="14" name="TextBox 13">
            <a:extLst>
              <a:ext uri="{FF2B5EF4-FFF2-40B4-BE49-F238E27FC236}">
                <a16:creationId xmlns:a16="http://schemas.microsoft.com/office/drawing/2014/main" id="{54C7F38D-BCC6-1180-8E97-C376FED9C2AA}"/>
              </a:ext>
            </a:extLst>
          </p:cNvPr>
          <p:cNvSpPr txBox="1"/>
          <p:nvPr/>
        </p:nvSpPr>
        <p:spPr>
          <a:xfrm>
            <a:off x="644769" y="3701563"/>
            <a:ext cx="5747239" cy="2308324"/>
          </a:xfrm>
          <a:prstGeom prst="rect">
            <a:avLst/>
          </a:prstGeom>
          <a:noFill/>
        </p:spPr>
        <p:txBody>
          <a:bodyPr wrap="square">
            <a:spAutoFit/>
          </a:bodyPr>
          <a:lstStyle/>
          <a:p>
            <a:r>
              <a:rPr lang="en-US" sz="1600" dirty="0"/>
              <a:t>In Michigan, we used the existing system (designed to gather data about people) to hack together a way to track vacant positions.  We had to populate fields like “First Name” with “Vacant” and “Name” with “Position,” but we did find a way to make it work.</a:t>
            </a:r>
          </a:p>
          <a:p>
            <a:endParaRPr lang="en-US" sz="1600" dirty="0"/>
          </a:p>
          <a:p>
            <a:r>
              <a:rPr lang="en-US" sz="1600" dirty="0"/>
              <a:t>In 2023, as we worked on aligning our system to CEDS, we hoped CEDS would allow us to gather data about teacher vacancies properly.   But Version 11 of CEDS did not have any elements about teacher vacancies – so we proposed some new elements. </a:t>
            </a:r>
          </a:p>
        </p:txBody>
      </p:sp>
      <p:pic>
        <p:nvPicPr>
          <p:cNvPr id="10" name="Picture 9" descr="Empty classroom">
            <a:extLst>
              <a:ext uri="{FF2B5EF4-FFF2-40B4-BE49-F238E27FC236}">
                <a16:creationId xmlns:a16="http://schemas.microsoft.com/office/drawing/2014/main" id="{7CBD31FE-9DF2-4181-E49C-2FA80FAD9BCC}"/>
              </a:ext>
            </a:extLst>
          </p:cNvPr>
          <p:cNvPicPr>
            <a:picLocks noChangeAspect="1"/>
          </p:cNvPicPr>
          <p:nvPr/>
        </p:nvPicPr>
        <p:blipFill rotWithShape="1">
          <a:blip r:embed="rId2">
            <a:grayscl/>
            <a:extLst>
              <a:ext uri="{28A0092B-C50C-407E-A947-70E740481C1C}">
                <a14:useLocalDpi xmlns:a14="http://schemas.microsoft.com/office/drawing/2010/main" val="0"/>
              </a:ext>
            </a:extLst>
          </a:blip>
          <a:srcRect b="17405"/>
          <a:stretch/>
        </p:blipFill>
        <p:spPr>
          <a:xfrm>
            <a:off x="6769777" y="3719107"/>
            <a:ext cx="4390592" cy="2342994"/>
          </a:xfrm>
          <a:prstGeom prst="rect">
            <a:avLst/>
          </a:prstGeom>
        </p:spPr>
      </p:pic>
    </p:spTree>
    <p:extLst>
      <p:ext uri="{BB962C8B-B14F-4D97-AF65-F5344CB8AC3E}">
        <p14:creationId xmlns:p14="http://schemas.microsoft.com/office/powerpoint/2010/main" val="1178224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B4241E-7DB4-8989-CE06-581F34207195}"/>
              </a:ext>
            </a:extLst>
          </p:cNvPr>
          <p:cNvSpPr txBox="1"/>
          <p:nvPr/>
        </p:nvSpPr>
        <p:spPr>
          <a:xfrm>
            <a:off x="8202706" y="206595"/>
            <a:ext cx="3658117" cy="369332"/>
          </a:xfrm>
          <a:prstGeom prst="rect">
            <a:avLst/>
          </a:prstGeom>
          <a:solidFill>
            <a:schemeClr val="bg1">
              <a:lumMod val="95000"/>
            </a:schemeClr>
          </a:solidFill>
        </p:spPr>
        <p:txBody>
          <a:bodyPr wrap="square">
            <a:spAutoFit/>
          </a:bodyPr>
          <a:lstStyle/>
          <a:p>
            <a:pPr algn="ctr"/>
            <a:r>
              <a:rPr lang="en-US" sz="1800" b="1">
                <a:solidFill>
                  <a:srgbClr val="067EBD"/>
                </a:solidFill>
              </a:rPr>
              <a:t>Vacant Positions Case Study </a:t>
            </a:r>
            <a:endParaRPr lang="en-US"/>
          </a:p>
        </p:txBody>
      </p:sp>
      <p:sp>
        <p:nvSpPr>
          <p:cNvPr id="3" name="TextBox 2">
            <a:extLst>
              <a:ext uri="{FF2B5EF4-FFF2-40B4-BE49-F238E27FC236}">
                <a16:creationId xmlns:a16="http://schemas.microsoft.com/office/drawing/2014/main" id="{C445B299-7976-7380-DF1F-552A6EE7C437}"/>
              </a:ext>
            </a:extLst>
          </p:cNvPr>
          <p:cNvSpPr txBox="1"/>
          <p:nvPr/>
        </p:nvSpPr>
        <p:spPr>
          <a:xfrm>
            <a:off x="712175" y="575927"/>
            <a:ext cx="10937631" cy="830997"/>
          </a:xfrm>
          <a:prstGeom prst="rect">
            <a:avLst/>
          </a:prstGeom>
          <a:noFill/>
        </p:spPr>
        <p:txBody>
          <a:bodyPr wrap="square" lIns="91440" tIns="45720" rIns="91440" bIns="45720" rtlCol="0" anchor="t">
            <a:spAutoFit/>
          </a:bodyPr>
          <a:lstStyle/>
          <a:p>
            <a:pPr>
              <a:tabLst>
                <a:tab pos="1485900" algn="l"/>
              </a:tabLst>
            </a:pPr>
            <a:r>
              <a:rPr lang="en-US" sz="2400" dirty="0">
                <a:solidFill>
                  <a:schemeClr val="accent1"/>
                </a:solidFill>
              </a:rPr>
              <a:t>Challenge: </a:t>
            </a:r>
            <a:r>
              <a:rPr lang="en-US" sz="2400" dirty="0">
                <a:solidFill>
                  <a:srgbClr val="067EBD"/>
                </a:solidFill>
              </a:rPr>
              <a:t>	</a:t>
            </a:r>
            <a:r>
              <a:rPr lang="en-US" sz="2800" b="1" dirty="0"/>
              <a:t>CEDS gap </a:t>
            </a:r>
            <a:endParaRPr lang="en-US" sz="3200" b="1" dirty="0"/>
          </a:p>
          <a:p>
            <a:r>
              <a:rPr lang="en-US" sz="2000" dirty="0"/>
              <a:t>A field in the source data has no corresponding element in CEDS.</a:t>
            </a:r>
            <a:endParaRPr lang="en-US" sz="2000" dirty="0">
              <a:cs typeface="Calibri"/>
            </a:endParaRPr>
          </a:p>
        </p:txBody>
      </p:sp>
      <p:sp>
        <p:nvSpPr>
          <p:cNvPr id="4" name="Title 3">
            <a:extLst>
              <a:ext uri="{FF2B5EF4-FFF2-40B4-BE49-F238E27FC236}">
                <a16:creationId xmlns:a16="http://schemas.microsoft.com/office/drawing/2014/main" id="{1DE30CBE-B6F3-68A6-2A55-D08B5AA0C82A}"/>
              </a:ext>
            </a:extLst>
          </p:cNvPr>
          <p:cNvSpPr txBox="1">
            <a:spLocks noGrp="1"/>
          </p:cNvSpPr>
          <p:nvPr>
            <p:ph type="title" idx="4294967295"/>
          </p:nvPr>
        </p:nvSpPr>
        <p:spPr>
          <a:xfrm>
            <a:off x="712175" y="1536610"/>
            <a:ext cx="10937631" cy="5232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485900" marR="0" lvl="0" indent="-148590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accent1"/>
                </a:solidFill>
                <a:effectLst/>
                <a:uLnTx/>
                <a:uFillTx/>
                <a:latin typeface="+mn-lt"/>
                <a:ea typeface="+mn-ea"/>
                <a:cs typeface="+mn-cs"/>
              </a:rPr>
              <a:t>One Possible Resolution:  </a:t>
            </a:r>
            <a:r>
              <a:rPr kumimoji="0" lang="en-US" sz="2800" b="1" i="0" u="none" strike="noStrike" kern="1200" cap="none" spc="0" normalizeH="0" baseline="0" noProof="0" dirty="0">
                <a:ln>
                  <a:noFill/>
                </a:ln>
                <a:solidFill>
                  <a:schemeClr val="tx1"/>
                </a:solidFill>
                <a:effectLst/>
                <a:uLnTx/>
                <a:uFillTx/>
                <a:latin typeface="+mn-lt"/>
                <a:ea typeface="+mn-ea"/>
                <a:cs typeface="+mn-cs"/>
              </a:rPr>
              <a:t>Propose new CEDS element(s)</a:t>
            </a:r>
          </a:p>
        </p:txBody>
      </p:sp>
      <p:sp>
        <p:nvSpPr>
          <p:cNvPr id="5" name="TextBox 4">
            <a:extLst>
              <a:ext uri="{FF2B5EF4-FFF2-40B4-BE49-F238E27FC236}">
                <a16:creationId xmlns:a16="http://schemas.microsoft.com/office/drawing/2014/main" id="{38E714A9-9770-3665-666F-236770B9190D}"/>
              </a:ext>
            </a:extLst>
          </p:cNvPr>
          <p:cNvSpPr txBox="1"/>
          <p:nvPr/>
        </p:nvSpPr>
        <p:spPr>
          <a:xfrm>
            <a:off x="712176" y="2272797"/>
            <a:ext cx="4002699" cy="4154984"/>
          </a:xfrm>
          <a:prstGeom prst="rect">
            <a:avLst/>
          </a:prstGeom>
          <a:noFill/>
        </p:spPr>
        <p:txBody>
          <a:bodyPr wrap="square">
            <a:spAutoFit/>
          </a:bodyPr>
          <a:lstStyle/>
          <a:p>
            <a:r>
              <a:rPr lang="en-US" sz="2400" dirty="0">
                <a:solidFill>
                  <a:schemeClr val="accent1"/>
                </a:solidFill>
              </a:rPr>
              <a:t>Why this works:</a:t>
            </a:r>
          </a:p>
          <a:p>
            <a:r>
              <a:rPr lang="en-US" sz="1600" dirty="0"/>
              <a:t>When deciding whether to propose a new element to CEDS or to only make a state-specific extension to CEDS, the key question to ask is whether other states would also find significant value in gathering the proposed data.  Since many states are facing (or may someday face) teacher shortages, it made sense to approach the Open Source Community (OSC) of CEDS to propose they add elements designed to track vacant positions.</a:t>
            </a:r>
          </a:p>
          <a:p>
            <a:endParaRPr lang="en-US" sz="1600" dirty="0"/>
          </a:p>
          <a:p>
            <a:r>
              <a:rPr lang="en-US" sz="1600" dirty="0"/>
              <a:t>The OSC agreed and CEDS version 12 included  a number of new elements designed to help track data about vacant job positions. </a:t>
            </a:r>
          </a:p>
        </p:txBody>
      </p:sp>
      <p:graphicFrame>
        <p:nvGraphicFramePr>
          <p:cNvPr id="7" name="Table 6">
            <a:extLst>
              <a:ext uri="{FF2B5EF4-FFF2-40B4-BE49-F238E27FC236}">
                <a16:creationId xmlns:a16="http://schemas.microsoft.com/office/drawing/2014/main" id="{6F7AA4D9-050D-226F-9167-881B97D45988}"/>
              </a:ext>
            </a:extLst>
          </p:cNvPr>
          <p:cNvGraphicFramePr>
            <a:graphicFrameLocks noGrp="1"/>
          </p:cNvGraphicFramePr>
          <p:nvPr>
            <p:extLst>
              <p:ext uri="{D42A27DB-BD31-4B8C-83A1-F6EECF244321}">
                <p14:modId xmlns:p14="http://schemas.microsoft.com/office/powerpoint/2010/main" val="1038026096"/>
              </p:ext>
            </p:extLst>
          </p:nvPr>
        </p:nvGraphicFramePr>
        <p:xfrm>
          <a:off x="5034694" y="2408910"/>
          <a:ext cx="6796522" cy="3171400"/>
        </p:xfrm>
        <a:graphic>
          <a:graphicData uri="http://schemas.openxmlformats.org/drawingml/2006/table">
            <a:tbl>
              <a:tblPr firstRow="1" bandRow="1">
                <a:tableStyleId>{5C22544A-7EE6-4342-B048-85BDC9FD1C3A}</a:tableStyleId>
              </a:tblPr>
              <a:tblGrid>
                <a:gridCol w="2604138">
                  <a:extLst>
                    <a:ext uri="{9D8B030D-6E8A-4147-A177-3AD203B41FA5}">
                      <a16:colId xmlns:a16="http://schemas.microsoft.com/office/drawing/2014/main" val="2208375195"/>
                    </a:ext>
                  </a:extLst>
                </a:gridCol>
                <a:gridCol w="4192384">
                  <a:extLst>
                    <a:ext uri="{9D8B030D-6E8A-4147-A177-3AD203B41FA5}">
                      <a16:colId xmlns:a16="http://schemas.microsoft.com/office/drawing/2014/main" val="3858890668"/>
                    </a:ext>
                  </a:extLst>
                </a:gridCol>
              </a:tblGrid>
              <a:tr h="357001">
                <a:tc>
                  <a:txBody>
                    <a:bodyPr/>
                    <a:lstStyle/>
                    <a:p>
                      <a:r>
                        <a:rPr lang="en-US" dirty="0"/>
                        <a:t>New CEDS Elements</a:t>
                      </a:r>
                    </a:p>
                  </a:txBody>
                  <a:tcPr/>
                </a:tc>
                <a:tc>
                  <a:txBody>
                    <a:bodyPr/>
                    <a:lstStyle/>
                    <a:p>
                      <a:r>
                        <a:rPr lang="en-US"/>
                        <a:t>Description</a:t>
                      </a:r>
                    </a:p>
                  </a:txBody>
                  <a:tcPr/>
                </a:tc>
                <a:extLst>
                  <a:ext uri="{0D108BD9-81ED-4DB2-BD59-A6C34878D82A}">
                    <a16:rowId xmlns:a16="http://schemas.microsoft.com/office/drawing/2014/main" val="1021504392"/>
                  </a:ext>
                </a:extLst>
              </a:tr>
              <a:tr h="730802">
                <a:tc>
                  <a:txBody>
                    <a:bodyPr/>
                    <a:lstStyle/>
                    <a:p>
                      <a:r>
                        <a:rPr lang="en-US" sz="1600"/>
                        <a:t>Job Position Identifier</a:t>
                      </a:r>
                    </a:p>
                  </a:txBody>
                  <a:tcPr/>
                </a:tc>
                <a:tc>
                  <a:txBody>
                    <a:bodyPr/>
                    <a:lstStyle/>
                    <a:p>
                      <a:r>
                        <a:rPr lang="en-US" sz="1600"/>
                        <a:t>A unique number or alphanumeric code used to identify a job position.</a:t>
                      </a:r>
                    </a:p>
                  </a:txBody>
                  <a:tcPr/>
                </a:tc>
                <a:extLst>
                  <a:ext uri="{0D108BD9-81ED-4DB2-BD59-A6C34878D82A}">
                    <a16:rowId xmlns:a16="http://schemas.microsoft.com/office/drawing/2014/main" val="3376349562"/>
                  </a:ext>
                </a:extLst>
              </a:tr>
              <a:tr h="730802">
                <a:tc>
                  <a:txBody>
                    <a:bodyPr/>
                    <a:lstStyle/>
                    <a:p>
                      <a:r>
                        <a:rPr lang="en-US" sz="1600"/>
                        <a:t>Job Position Identifier System</a:t>
                      </a:r>
                    </a:p>
                  </a:txBody>
                  <a:tcPr/>
                </a:tc>
                <a:tc>
                  <a:txBody>
                    <a:bodyPr/>
                    <a:lstStyle/>
                    <a:p>
                      <a:r>
                        <a:rPr lang="en-US" sz="1600"/>
                        <a:t>A coding scheme that is used by an organization for identification and record keeping purposes to refer to a job position.</a:t>
                      </a:r>
                    </a:p>
                  </a:txBody>
                  <a:tcPr/>
                </a:tc>
                <a:extLst>
                  <a:ext uri="{0D108BD9-81ED-4DB2-BD59-A6C34878D82A}">
                    <a16:rowId xmlns:a16="http://schemas.microsoft.com/office/drawing/2014/main" val="747587289"/>
                  </a:ext>
                </a:extLst>
              </a:tr>
              <a:tr h="428918">
                <a:tc>
                  <a:txBody>
                    <a:bodyPr/>
                    <a:lstStyle/>
                    <a:p>
                      <a:r>
                        <a:rPr lang="en-US" sz="1600"/>
                        <a:t>Job Position Start Date</a:t>
                      </a:r>
                    </a:p>
                  </a:txBody>
                  <a:tcPr/>
                </a:tc>
                <a:tc>
                  <a:txBody>
                    <a:bodyPr/>
                    <a:lstStyle/>
                    <a:p>
                      <a:r>
                        <a:rPr lang="en-US" sz="1600"/>
                        <a:t>The effective date of the job position status.</a:t>
                      </a:r>
                    </a:p>
                  </a:txBody>
                  <a:tcPr/>
                </a:tc>
                <a:extLst>
                  <a:ext uri="{0D108BD9-81ED-4DB2-BD59-A6C34878D82A}">
                    <a16:rowId xmlns:a16="http://schemas.microsoft.com/office/drawing/2014/main" val="3541399952"/>
                  </a:ext>
                </a:extLst>
              </a:tr>
              <a:tr h="599817">
                <a:tc>
                  <a:txBody>
                    <a:bodyPr/>
                    <a:lstStyle/>
                    <a:p>
                      <a:r>
                        <a:rPr lang="en-US" sz="1600" dirty="0"/>
                        <a:t>Job Position Status</a:t>
                      </a:r>
                    </a:p>
                  </a:txBody>
                  <a:tcPr/>
                </a:tc>
                <a:tc>
                  <a:txBody>
                    <a:bodyPr/>
                    <a:lstStyle/>
                    <a:p>
                      <a:r>
                        <a:rPr lang="en-US" sz="1600" dirty="0"/>
                        <a:t>A value defining the status of the job position.  Option Set: Active, Approved, Cancelled, Filled, Frozen</a:t>
                      </a:r>
                    </a:p>
                  </a:txBody>
                  <a:tcPr/>
                </a:tc>
                <a:extLst>
                  <a:ext uri="{0D108BD9-81ED-4DB2-BD59-A6C34878D82A}">
                    <a16:rowId xmlns:a16="http://schemas.microsoft.com/office/drawing/2014/main" val="2774788402"/>
                  </a:ext>
                </a:extLst>
              </a:tr>
            </a:tbl>
          </a:graphicData>
        </a:graphic>
      </p:graphicFrame>
      <p:sp>
        <p:nvSpPr>
          <p:cNvPr id="6" name="TextBox 5">
            <a:extLst>
              <a:ext uri="{FF2B5EF4-FFF2-40B4-BE49-F238E27FC236}">
                <a16:creationId xmlns:a16="http://schemas.microsoft.com/office/drawing/2014/main" id="{F3A8B5C5-C992-A47F-C3AE-39DECEDAB960}"/>
              </a:ext>
            </a:extLst>
          </p:cNvPr>
          <p:cNvSpPr txBox="1"/>
          <p:nvPr/>
        </p:nvSpPr>
        <p:spPr>
          <a:xfrm>
            <a:off x="5034694" y="5775501"/>
            <a:ext cx="6615112" cy="738664"/>
          </a:xfrm>
          <a:prstGeom prst="rect">
            <a:avLst/>
          </a:prstGeom>
          <a:noFill/>
        </p:spPr>
        <p:txBody>
          <a:bodyPr wrap="square" lIns="91440" tIns="45720" rIns="91440" bIns="45720" rtlCol="0" anchor="t">
            <a:spAutoFit/>
          </a:bodyPr>
          <a:lstStyle/>
          <a:p>
            <a:r>
              <a:rPr lang="en-US" sz="1400" dirty="0"/>
              <a:t>To learn more about how to propose a new element to CEDS, visit </a:t>
            </a:r>
            <a:endParaRPr lang="en-US" sz="1400"/>
          </a:p>
          <a:p>
            <a:pPr marL="168275" indent="-168275">
              <a:buFont typeface="Arial" panose="020B0604020202020204" pitchFamily="34" charset="0"/>
              <a:buChar char="•"/>
            </a:pPr>
            <a:r>
              <a:rPr lang="en-US" sz="1400" dirty="0"/>
              <a:t>OSC </a:t>
            </a:r>
            <a:r>
              <a:rPr lang="en-US" sz="1400" dirty="0" err="1"/>
              <a:t>Gitbook</a:t>
            </a:r>
            <a:r>
              <a:rPr lang="en-US" sz="1400" dirty="0"/>
              <a:t> pages on </a:t>
            </a:r>
            <a:r>
              <a:rPr lang="en-US" sz="1400" dirty="0">
                <a:hlinkClick r:id="rId2"/>
              </a:rPr>
              <a:t>Repository: Elements </a:t>
            </a:r>
            <a:r>
              <a:rPr lang="en-US" sz="1400" dirty="0"/>
              <a:t>and </a:t>
            </a:r>
            <a:r>
              <a:rPr lang="en-US" sz="1400" dirty="0">
                <a:hlinkClick r:id="rId3"/>
              </a:rPr>
              <a:t>Influencing the CEDS Standard</a:t>
            </a:r>
            <a:endParaRPr lang="en-US" sz="1400" dirty="0"/>
          </a:p>
          <a:p>
            <a:pPr marL="168275" indent="-168275">
              <a:buFont typeface="Arial" panose="020B0604020202020204" pitchFamily="34" charset="0"/>
              <a:buChar char="•"/>
            </a:pPr>
            <a:r>
              <a:rPr lang="en-US" sz="1400" dirty="0">
                <a:hlinkClick r:id="rId4"/>
              </a:rPr>
              <a:t>Learning How to Create Use Cases</a:t>
            </a:r>
            <a:endParaRPr lang="en-US" sz="1400" dirty="0">
              <a:cs typeface="Calibri"/>
            </a:endParaRPr>
          </a:p>
        </p:txBody>
      </p:sp>
      <p:sp>
        <p:nvSpPr>
          <p:cNvPr id="8" name="TextBox 7">
            <a:extLst>
              <a:ext uri="{FF2B5EF4-FFF2-40B4-BE49-F238E27FC236}">
                <a16:creationId xmlns:a16="http://schemas.microsoft.com/office/drawing/2014/main" id="{C2D0CC56-EB3A-462A-18CF-EE6609E0027D}"/>
              </a:ext>
            </a:extLst>
          </p:cNvPr>
          <p:cNvSpPr txBox="1"/>
          <p:nvPr/>
        </p:nvSpPr>
        <p:spPr>
          <a:xfrm>
            <a:off x="11094097" y="5867834"/>
            <a:ext cx="766725" cy="646331"/>
          </a:xfrm>
          <a:prstGeom prst="rect">
            <a:avLst/>
          </a:prstGeom>
          <a:solidFill>
            <a:schemeClr val="bg2"/>
          </a:solidFill>
        </p:spPr>
        <p:txBody>
          <a:bodyPr wrap="square" rtlCol="0">
            <a:spAutoFit/>
          </a:bodyPr>
          <a:lstStyle/>
          <a:p>
            <a:pPr algn="r"/>
            <a:r>
              <a:rPr lang="en-US" sz="1200" dirty="0">
                <a:hlinkClick r:id="rId5" action="ppaction://hlinksldjump"/>
              </a:rPr>
              <a:t>Return to Table of Contents</a:t>
            </a:r>
            <a:endParaRPr lang="en-US" sz="1200" dirty="0"/>
          </a:p>
        </p:txBody>
      </p:sp>
    </p:spTree>
    <p:extLst>
      <p:ext uri="{BB962C8B-B14F-4D97-AF65-F5344CB8AC3E}">
        <p14:creationId xmlns:p14="http://schemas.microsoft.com/office/powerpoint/2010/main" val="27954864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CC078-FE11-9854-E369-B26D59B63639}"/>
              </a:ext>
            </a:extLst>
          </p:cNvPr>
          <p:cNvSpPr>
            <a:spLocks noGrp="1"/>
          </p:cNvSpPr>
          <p:nvPr>
            <p:ph type="title"/>
          </p:nvPr>
        </p:nvSpPr>
        <p:spPr>
          <a:xfrm>
            <a:off x="644770" y="507128"/>
            <a:ext cx="6614567" cy="670573"/>
          </a:xfrm>
        </p:spPr>
        <p:txBody>
          <a:bodyPr>
            <a:normAutofit/>
          </a:bodyPr>
          <a:lstStyle/>
          <a:p>
            <a:r>
              <a:rPr lang="en-US" sz="3600" b="1" dirty="0" err="1">
                <a:solidFill>
                  <a:schemeClr val="accent1"/>
                </a:solidFill>
              </a:rPr>
              <a:t>EducatorID</a:t>
            </a:r>
            <a:r>
              <a:rPr lang="en-US" sz="3600" b="1" dirty="0">
                <a:solidFill>
                  <a:schemeClr val="accent1"/>
                </a:solidFill>
              </a:rPr>
              <a:t> Case Study Background</a:t>
            </a:r>
          </a:p>
        </p:txBody>
      </p:sp>
      <p:sp>
        <p:nvSpPr>
          <p:cNvPr id="13" name="TextBox 12">
            <a:extLst>
              <a:ext uri="{FF2B5EF4-FFF2-40B4-BE49-F238E27FC236}">
                <a16:creationId xmlns:a16="http://schemas.microsoft.com/office/drawing/2014/main" id="{CF7CE52F-D0F1-7536-3BF6-494E767E7925}"/>
              </a:ext>
            </a:extLst>
          </p:cNvPr>
          <p:cNvSpPr txBox="1"/>
          <p:nvPr/>
        </p:nvSpPr>
        <p:spPr>
          <a:xfrm>
            <a:off x="644770" y="1306915"/>
            <a:ext cx="6353908" cy="2308324"/>
          </a:xfrm>
          <a:prstGeom prst="rect">
            <a:avLst/>
          </a:prstGeom>
          <a:noFill/>
        </p:spPr>
        <p:txBody>
          <a:bodyPr wrap="square">
            <a:spAutoFit/>
          </a:bodyPr>
          <a:lstStyle/>
          <a:p>
            <a:r>
              <a:rPr lang="en-US" sz="1600" dirty="0"/>
              <a:t>Michigan’s Center for Educational Performance and Information (CEPI) collects information about the staff of Michigan’s public schools – not just teachers but all staff, including administrators, support personnel, and non-instructional staff.  Ever since the 2001-02 school year, districts have reported that information using an online system called the Registry of Educational Personnel (REP).   As part of this system, each staff member is assigned a Personnel Identification Code (PIC).  The PIC serves as the staff member’s unique identifier within the state-wide REP system. </a:t>
            </a:r>
          </a:p>
          <a:p>
            <a:endParaRPr lang="en-US" sz="1600" dirty="0"/>
          </a:p>
        </p:txBody>
      </p:sp>
      <p:sp>
        <p:nvSpPr>
          <p:cNvPr id="6" name="TextBox 5">
            <a:extLst>
              <a:ext uri="{FF2B5EF4-FFF2-40B4-BE49-F238E27FC236}">
                <a16:creationId xmlns:a16="http://schemas.microsoft.com/office/drawing/2014/main" id="{3B1F13A9-6EFC-8509-C6C8-5B63ED3A86AC}"/>
              </a:ext>
            </a:extLst>
          </p:cNvPr>
          <p:cNvSpPr txBox="1"/>
          <p:nvPr/>
        </p:nvSpPr>
        <p:spPr>
          <a:xfrm>
            <a:off x="644770" y="3565177"/>
            <a:ext cx="9936144" cy="2554545"/>
          </a:xfrm>
          <a:prstGeom prst="rect">
            <a:avLst/>
          </a:prstGeom>
          <a:noFill/>
        </p:spPr>
        <p:txBody>
          <a:bodyPr wrap="square">
            <a:spAutoFit/>
          </a:bodyPr>
          <a:lstStyle/>
          <a:p>
            <a:r>
              <a:rPr lang="en-US" sz="1600" dirty="0"/>
              <a:t>In 2010, the Michigan Department of Education (MDE) introduce the Michigan Online Education Certification System (MOECS) to help streamline the process of issuing educator certifications.  As part of that system, each teacher is issued an </a:t>
            </a:r>
            <a:r>
              <a:rPr lang="en-US" sz="1600" dirty="0" err="1"/>
              <a:t>EducatorID</a:t>
            </a:r>
            <a:r>
              <a:rPr lang="en-US" sz="1600" dirty="0"/>
              <a:t> which serves as that teacher’s unique identifier within the state-wide MOECS system.</a:t>
            </a:r>
          </a:p>
          <a:p>
            <a:endParaRPr lang="en-US" sz="1600" dirty="0"/>
          </a:p>
          <a:p>
            <a:r>
              <a:rPr lang="en-US" sz="1600" dirty="0"/>
              <a:t>When it came time to align Michigan’s data elements with CEDS, we quickly determined that PICs would best align to the “Staff Member Identifier” element within the K12 Staff domain, and the “Staff Member Identification System” would “State-assigned number.”</a:t>
            </a:r>
          </a:p>
          <a:p>
            <a:endParaRPr lang="en-US" sz="1600" dirty="0"/>
          </a:p>
          <a:p>
            <a:r>
              <a:rPr lang="en-US" sz="1600" dirty="0"/>
              <a:t>However, the CEDS structure assumed that each state would only have a </a:t>
            </a:r>
            <a:r>
              <a:rPr lang="en-US" sz="1600" i="1" dirty="0"/>
              <a:t>single</a:t>
            </a:r>
            <a:r>
              <a:rPr lang="en-US" sz="1600" dirty="0"/>
              <a:t> identifier for each staff member.  </a:t>
            </a:r>
            <a:br>
              <a:rPr lang="en-US" sz="1600" dirty="0"/>
            </a:br>
            <a:r>
              <a:rPr lang="en-US" sz="1600" dirty="0"/>
              <a:t>What, then, should we do with the </a:t>
            </a:r>
            <a:r>
              <a:rPr lang="en-US" sz="1600" dirty="0" err="1"/>
              <a:t>EducatorID</a:t>
            </a:r>
            <a:r>
              <a:rPr lang="en-US" sz="1600" dirty="0"/>
              <a:t> numbers from MOECS?</a:t>
            </a:r>
          </a:p>
        </p:txBody>
      </p:sp>
      <p:pic>
        <p:nvPicPr>
          <p:cNvPr id="8" name="Picture 7" descr="Teacher and students in laboratory">
            <a:extLst>
              <a:ext uri="{FF2B5EF4-FFF2-40B4-BE49-F238E27FC236}">
                <a16:creationId xmlns:a16="http://schemas.microsoft.com/office/drawing/2014/main" id="{84C985E9-DC91-2991-01E1-88DC59D5C4CC}"/>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5253" r="4851"/>
          <a:stretch/>
        </p:blipFill>
        <p:spPr>
          <a:xfrm>
            <a:off x="7259337" y="539989"/>
            <a:ext cx="4146818" cy="2752834"/>
          </a:xfrm>
          <a:prstGeom prst="rect">
            <a:avLst/>
          </a:prstGeom>
        </p:spPr>
      </p:pic>
      <p:sp>
        <p:nvSpPr>
          <p:cNvPr id="3" name="Rectangle 2">
            <a:extLst>
              <a:ext uri="{FF2B5EF4-FFF2-40B4-BE49-F238E27FC236}">
                <a16:creationId xmlns:a16="http://schemas.microsoft.com/office/drawing/2014/main" id="{AE342C56-4B13-0B42-FFA8-E3529911F892}"/>
              </a:ext>
              <a:ext uri="{C183D7F6-B498-43B3-948B-1728B52AA6E4}">
                <adec:decorative xmlns:adec="http://schemas.microsoft.com/office/drawing/2017/decorative" val="1"/>
              </a:ext>
            </a:extLst>
          </p:cNvPr>
          <p:cNvSpPr/>
          <p:nvPr/>
        </p:nvSpPr>
        <p:spPr>
          <a:xfrm>
            <a:off x="10910676" y="539989"/>
            <a:ext cx="495479" cy="5579733"/>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4331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B4241E-7DB4-8989-CE06-581F34207195}"/>
              </a:ext>
            </a:extLst>
          </p:cNvPr>
          <p:cNvSpPr txBox="1"/>
          <p:nvPr/>
        </p:nvSpPr>
        <p:spPr>
          <a:xfrm>
            <a:off x="8202706" y="206595"/>
            <a:ext cx="3658117" cy="369332"/>
          </a:xfrm>
          <a:prstGeom prst="rect">
            <a:avLst/>
          </a:prstGeom>
          <a:solidFill>
            <a:schemeClr val="bg1">
              <a:lumMod val="95000"/>
            </a:schemeClr>
          </a:solidFill>
        </p:spPr>
        <p:txBody>
          <a:bodyPr wrap="square">
            <a:spAutoFit/>
          </a:bodyPr>
          <a:lstStyle/>
          <a:p>
            <a:pPr algn="ctr"/>
            <a:r>
              <a:rPr lang="en-US" sz="1800" b="1">
                <a:solidFill>
                  <a:srgbClr val="067EBD"/>
                </a:solidFill>
              </a:rPr>
              <a:t>Educator ID Case Study </a:t>
            </a:r>
            <a:endParaRPr lang="en-US"/>
          </a:p>
        </p:txBody>
      </p:sp>
      <p:sp>
        <p:nvSpPr>
          <p:cNvPr id="3" name="TextBox 2">
            <a:extLst>
              <a:ext uri="{FF2B5EF4-FFF2-40B4-BE49-F238E27FC236}">
                <a16:creationId xmlns:a16="http://schemas.microsoft.com/office/drawing/2014/main" id="{C445B299-7976-7380-DF1F-552A6EE7C437}"/>
              </a:ext>
            </a:extLst>
          </p:cNvPr>
          <p:cNvSpPr txBox="1"/>
          <p:nvPr/>
        </p:nvSpPr>
        <p:spPr>
          <a:xfrm>
            <a:off x="712175" y="575927"/>
            <a:ext cx="10937631" cy="830997"/>
          </a:xfrm>
          <a:prstGeom prst="rect">
            <a:avLst/>
          </a:prstGeom>
          <a:noFill/>
        </p:spPr>
        <p:txBody>
          <a:bodyPr wrap="square" rtlCol="0">
            <a:spAutoFit/>
          </a:bodyPr>
          <a:lstStyle/>
          <a:p>
            <a:pPr>
              <a:tabLst>
                <a:tab pos="1485900" algn="l"/>
              </a:tabLst>
            </a:pPr>
            <a:r>
              <a:rPr lang="en-US" sz="2400">
                <a:solidFill>
                  <a:schemeClr val="accent1"/>
                </a:solidFill>
              </a:rPr>
              <a:t>Challenge: </a:t>
            </a:r>
            <a:r>
              <a:rPr lang="en-US" sz="2400">
                <a:solidFill>
                  <a:srgbClr val="067EBD"/>
                </a:solidFill>
              </a:rPr>
              <a:t>	</a:t>
            </a:r>
            <a:r>
              <a:rPr lang="en-US" sz="2800" b="1"/>
              <a:t>CEDS gap </a:t>
            </a:r>
            <a:endParaRPr lang="en-US" sz="3200" b="1"/>
          </a:p>
          <a:p>
            <a:r>
              <a:rPr lang="en-US" sz="2000"/>
              <a:t>An element in source data has no corresponding element in CEDS.</a:t>
            </a:r>
          </a:p>
        </p:txBody>
      </p:sp>
      <p:sp>
        <p:nvSpPr>
          <p:cNvPr id="4" name="Title 3">
            <a:extLst>
              <a:ext uri="{FF2B5EF4-FFF2-40B4-BE49-F238E27FC236}">
                <a16:creationId xmlns:a16="http://schemas.microsoft.com/office/drawing/2014/main" id="{1DE30CBE-B6F3-68A6-2A55-D08B5AA0C82A}"/>
              </a:ext>
            </a:extLst>
          </p:cNvPr>
          <p:cNvSpPr txBox="1">
            <a:spLocks noGrp="1"/>
          </p:cNvSpPr>
          <p:nvPr>
            <p:ph type="title" idx="4294967295"/>
          </p:nvPr>
        </p:nvSpPr>
        <p:spPr>
          <a:xfrm>
            <a:off x="712175" y="1536610"/>
            <a:ext cx="10937631" cy="5232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485900" marR="0" lvl="0" indent="-148590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accent1"/>
                </a:solidFill>
                <a:effectLst/>
                <a:uLnTx/>
                <a:uFillTx/>
                <a:latin typeface="+mn-lt"/>
                <a:ea typeface="+mn-ea"/>
                <a:cs typeface="+mn-cs"/>
              </a:rPr>
              <a:t>One Possible Resolution:  </a:t>
            </a:r>
            <a:r>
              <a:rPr kumimoji="0" lang="en-US" sz="2800" b="1" i="0" u="none" strike="noStrike" kern="1200" cap="none" spc="0" normalizeH="0" baseline="0" noProof="0" dirty="0">
                <a:ln>
                  <a:noFill/>
                </a:ln>
                <a:solidFill>
                  <a:schemeClr val="tx1"/>
                </a:solidFill>
                <a:effectLst/>
                <a:uLnTx/>
                <a:uFillTx/>
                <a:latin typeface="+mn-lt"/>
                <a:ea typeface="+mn-ea"/>
                <a:cs typeface="+mn-cs"/>
              </a:rPr>
              <a:t>Create a state-specific (Michigan) extension</a:t>
            </a:r>
          </a:p>
        </p:txBody>
      </p:sp>
      <p:sp>
        <p:nvSpPr>
          <p:cNvPr id="8" name="TextBox 7">
            <a:extLst>
              <a:ext uri="{FF2B5EF4-FFF2-40B4-BE49-F238E27FC236}">
                <a16:creationId xmlns:a16="http://schemas.microsoft.com/office/drawing/2014/main" id="{CEDD2C48-B5D8-2340-9D08-4F19BD0C8EF8}"/>
              </a:ext>
            </a:extLst>
          </p:cNvPr>
          <p:cNvSpPr txBox="1"/>
          <p:nvPr/>
        </p:nvSpPr>
        <p:spPr>
          <a:xfrm>
            <a:off x="712175" y="2340766"/>
            <a:ext cx="6838695" cy="3908762"/>
          </a:xfrm>
          <a:prstGeom prst="rect">
            <a:avLst/>
          </a:prstGeom>
          <a:noFill/>
        </p:spPr>
        <p:txBody>
          <a:bodyPr wrap="square">
            <a:spAutoFit/>
          </a:bodyPr>
          <a:lstStyle/>
          <a:p>
            <a:r>
              <a:rPr lang="en-US" sz="2400" dirty="0">
                <a:solidFill>
                  <a:schemeClr val="accent1"/>
                </a:solidFill>
              </a:rPr>
              <a:t>Why this works:</a:t>
            </a:r>
          </a:p>
          <a:p>
            <a:r>
              <a:rPr lang="en-US" sz="1600" dirty="0"/>
              <a:t>As part of deciding whether to propose a new element to CEDS or to make a state-specific extension to CEDS, we started by asking whether other states would also find significant value in being able to have more than one state-level identifier for their staff.  For example, we literally asked a consultant who works with CEDS and AEM whether he had seen similar challenges in other states.</a:t>
            </a:r>
          </a:p>
          <a:p>
            <a:endParaRPr lang="en-US" sz="1600" dirty="0"/>
          </a:p>
          <a:p>
            <a:r>
              <a:rPr lang="en-US" sz="1600" dirty="0"/>
              <a:t>Additionally, we looked at the future of staff identifiers in Michigan.  Plans to phase out both REP and MOECS in favor of a unified system suggested that </a:t>
            </a:r>
            <a:r>
              <a:rPr lang="en-US" sz="1600" dirty="0" err="1"/>
              <a:t>EducatorIDs</a:t>
            </a:r>
            <a:r>
              <a:rPr lang="en-US" sz="1600" dirty="0"/>
              <a:t> would soon become a type of legacy identifier – a data point that would need to be maintained for the purpose of joining current data with historical data, but not used in current reporting.  </a:t>
            </a:r>
          </a:p>
          <a:p>
            <a:endParaRPr lang="en-US" sz="1600" dirty="0"/>
          </a:p>
          <a:p>
            <a:r>
              <a:rPr lang="en-US" sz="1600" dirty="0"/>
              <a:t>Since the need for collecting this type of data appeared to be limited in scope and duration, we decided to create a Michigan extension element. </a:t>
            </a:r>
          </a:p>
        </p:txBody>
      </p:sp>
      <p:sp>
        <p:nvSpPr>
          <p:cNvPr id="5" name="TextBox 4">
            <a:extLst>
              <a:ext uri="{FF2B5EF4-FFF2-40B4-BE49-F238E27FC236}">
                <a16:creationId xmlns:a16="http://schemas.microsoft.com/office/drawing/2014/main" id="{C15D91B7-0989-5DB7-E442-95F06F830104}"/>
              </a:ext>
            </a:extLst>
          </p:cNvPr>
          <p:cNvSpPr txBox="1"/>
          <p:nvPr/>
        </p:nvSpPr>
        <p:spPr>
          <a:xfrm>
            <a:off x="8202706" y="2340766"/>
            <a:ext cx="3514812" cy="4418253"/>
          </a:xfrm>
          <a:prstGeom prst="rect">
            <a:avLst/>
          </a:prstGeom>
          <a:noFill/>
        </p:spPr>
        <p:txBody>
          <a:bodyPr wrap="square">
            <a:noAutofit/>
          </a:bodyPr>
          <a:lstStyle/>
          <a:p>
            <a:r>
              <a:rPr lang="en-US" sz="2400" dirty="0">
                <a:solidFill>
                  <a:schemeClr val="accent1"/>
                </a:solidFill>
              </a:rPr>
              <a:t>How it works:</a:t>
            </a:r>
          </a:p>
          <a:p>
            <a:r>
              <a:rPr lang="en-US" sz="1600" dirty="0"/>
              <a:t>Avoid the temptation to resolve gaps this way. </a:t>
            </a:r>
            <a:r>
              <a:rPr lang="en-US" sz="1600" b="1" dirty="0"/>
              <a:t>Making state-specific extensions should be a last resort.</a:t>
            </a:r>
            <a:r>
              <a:rPr lang="en-US" sz="1600" dirty="0"/>
              <a:t>  In most cases, if one state has a need for educational data, there will be other states that also need that data.  CEDS works best if we bring gaps to the community and work together to revise the CEDS model to address those needs. </a:t>
            </a:r>
          </a:p>
          <a:p>
            <a:endParaRPr lang="en-US" sz="1600" dirty="0"/>
          </a:p>
          <a:p>
            <a:r>
              <a:rPr lang="en-US" sz="1600" dirty="0"/>
              <a:t>Before making a state-specific extension, check with the OSC by either speaking with a consultant or </a:t>
            </a:r>
            <a:br>
              <a:rPr lang="en-US" sz="1600" dirty="0"/>
            </a:br>
            <a:r>
              <a:rPr lang="en-US" sz="1600" dirty="0"/>
              <a:t>filing a </a:t>
            </a:r>
            <a:r>
              <a:rPr lang="en-US" sz="1600" dirty="0">
                <a:hlinkClick r:id="rId2"/>
              </a:rPr>
              <a:t>New Issue Use Case </a:t>
            </a:r>
            <a:br>
              <a:rPr lang="en-US" sz="1600" dirty="0">
                <a:hlinkClick r:id="rId2"/>
              </a:rPr>
            </a:br>
            <a:r>
              <a:rPr lang="en-US" sz="1600" dirty="0">
                <a:hlinkClick r:id="rId2"/>
              </a:rPr>
              <a:t>in the OSC GitHub</a:t>
            </a:r>
            <a:r>
              <a:rPr lang="en-US" sz="1600" dirty="0"/>
              <a:t>.</a:t>
            </a:r>
          </a:p>
          <a:p>
            <a:endParaRPr lang="en-US" sz="1600" dirty="0"/>
          </a:p>
        </p:txBody>
      </p:sp>
      <p:sp>
        <p:nvSpPr>
          <p:cNvPr id="6" name="TextBox 5">
            <a:extLst>
              <a:ext uri="{FF2B5EF4-FFF2-40B4-BE49-F238E27FC236}">
                <a16:creationId xmlns:a16="http://schemas.microsoft.com/office/drawing/2014/main" id="{DEBE72F0-89B4-FC6B-B208-6E92D7C083B6}"/>
              </a:ext>
            </a:extLst>
          </p:cNvPr>
          <p:cNvSpPr txBox="1"/>
          <p:nvPr/>
        </p:nvSpPr>
        <p:spPr>
          <a:xfrm>
            <a:off x="11066105" y="5867834"/>
            <a:ext cx="794717" cy="646331"/>
          </a:xfrm>
          <a:prstGeom prst="rect">
            <a:avLst/>
          </a:prstGeom>
          <a:solidFill>
            <a:schemeClr val="bg2"/>
          </a:solidFill>
        </p:spPr>
        <p:txBody>
          <a:bodyPr wrap="square" rtlCol="0">
            <a:spAutoFit/>
          </a:bodyPr>
          <a:lstStyle/>
          <a:p>
            <a:pPr algn="r"/>
            <a:r>
              <a:rPr lang="en-US" sz="1200" dirty="0">
                <a:hlinkClick r:id="rId3" action="ppaction://hlinksldjump"/>
              </a:rPr>
              <a:t>Return to Table of Contents</a:t>
            </a:r>
            <a:endParaRPr lang="en-US" sz="1200" dirty="0"/>
          </a:p>
        </p:txBody>
      </p:sp>
    </p:spTree>
    <p:extLst>
      <p:ext uri="{BB962C8B-B14F-4D97-AF65-F5344CB8AC3E}">
        <p14:creationId xmlns:p14="http://schemas.microsoft.com/office/powerpoint/2010/main" val="21651568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49e57fdc-d174-43e0-9585-3c8a10f83790">
      <Terms xmlns="http://schemas.microsoft.com/office/infopath/2007/PartnerControls"/>
    </lcf76f155ced4ddcb4097134ff3c332f>
    <TaxCatchAll xmlns="e4664c3e-f049-4574-bd7d-7499d2032cca"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B3DB719FA1C34080E4814B0864F043" ma:contentTypeVersion="17" ma:contentTypeDescription="Create a new document." ma:contentTypeScope="" ma:versionID="9ff92da878e5e7677e29b213441ef58f">
  <xsd:schema xmlns:xsd="http://www.w3.org/2001/XMLSchema" xmlns:xs="http://www.w3.org/2001/XMLSchema" xmlns:p="http://schemas.microsoft.com/office/2006/metadata/properties" xmlns:ns2="49e57fdc-d174-43e0-9585-3c8a10f83790" xmlns:ns3="b00803ea-64bf-46da-84ea-3b805ebd7f86" xmlns:ns4="e4664c3e-f049-4574-bd7d-7499d2032cca" targetNamespace="http://schemas.microsoft.com/office/2006/metadata/properties" ma:root="true" ma:fieldsID="b67a31cb01d7c4de48d6e8c5e7ff0300" ns2:_="" ns3:_="" ns4:_="">
    <xsd:import namespace="49e57fdc-d174-43e0-9585-3c8a10f83790"/>
    <xsd:import namespace="b00803ea-64bf-46da-84ea-3b805ebd7f86"/>
    <xsd:import namespace="e4664c3e-f049-4574-bd7d-7499d2032cc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lcf76f155ced4ddcb4097134ff3c332f" minOccurs="0"/>
                <xsd:element ref="ns4: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9e57fdc-d174-43e0-9585-3c8a10f8379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c0d83692-8000-456c-81e0-753272234f0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00803ea-64bf-46da-84ea-3b805ebd7f86"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4664c3e-f049-4574-bd7d-7499d2032cca" elementFormDefault="qualified">
    <xsd:import namespace="http://schemas.microsoft.com/office/2006/documentManagement/types"/>
    <xsd:import namespace="http://schemas.microsoft.com/office/infopath/2007/PartnerControls"/>
    <xsd:element name="TaxCatchAll" ma:index="22" nillable="true" ma:displayName="Taxonomy Catch All Column" ma:hidden="true" ma:list="{975bdaf4-af8d-4568-8039-5f812f555784}" ma:internalName="TaxCatchAll" ma:showField="CatchAllData" ma:web="b00803ea-64bf-46da-84ea-3b805ebd7f8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8270A1C-BF11-457D-B8E2-6022FDFA5D97}">
  <ds:schemaRefs>
    <ds:schemaRef ds:uri="http://schemas.microsoft.com/office/2006/documentManagement/types"/>
    <ds:schemaRef ds:uri="e4664c3e-f049-4574-bd7d-7499d2032cca"/>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b00803ea-64bf-46da-84ea-3b805ebd7f86"/>
    <ds:schemaRef ds:uri="49e57fdc-d174-43e0-9585-3c8a10f83790"/>
    <ds:schemaRef ds:uri="http://www.w3.org/XML/1998/namespace"/>
  </ds:schemaRefs>
</ds:datastoreItem>
</file>

<file path=customXml/itemProps2.xml><?xml version="1.0" encoding="utf-8"?>
<ds:datastoreItem xmlns:ds="http://schemas.openxmlformats.org/officeDocument/2006/customXml" ds:itemID="{8A26B7C6-EF9F-4890-8491-B4DA3B224B34}">
  <ds:schemaRefs>
    <ds:schemaRef ds:uri="49e57fdc-d174-43e0-9585-3c8a10f83790"/>
    <ds:schemaRef ds:uri="b00803ea-64bf-46da-84ea-3b805ebd7f86"/>
    <ds:schemaRef ds:uri="e4664c3e-f049-4574-bd7d-7499d2032cc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A3D0CB9-9827-4C8D-AA62-0430CCBBC81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186</TotalTime>
  <Words>3668</Words>
  <Application>Microsoft Office PowerPoint</Application>
  <PresentationFormat>Widescreen</PresentationFormat>
  <Paragraphs>305</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Verdana</vt:lpstr>
      <vt:lpstr>Wingdings</vt:lpstr>
      <vt:lpstr>Office Theme</vt:lpstr>
      <vt:lpstr>Gap Resolution Scenarios</vt:lpstr>
      <vt:lpstr>Hyperlinked Table of Contents</vt:lpstr>
      <vt:lpstr>Introduction</vt:lpstr>
      <vt:lpstr>How to use this PowerPoint</vt:lpstr>
      <vt:lpstr>Gap Resolution Essentials</vt:lpstr>
      <vt:lpstr>Vacant Positions Case Study Background:</vt:lpstr>
      <vt:lpstr>One Possible Resolution:  Propose new CEDS element(s)</vt:lpstr>
      <vt:lpstr>EducatorID Case Study Background</vt:lpstr>
      <vt:lpstr>One Possible Resolution:  Create a state-specific (Michigan) extension</vt:lpstr>
      <vt:lpstr>MTTC Case Study Background:</vt:lpstr>
      <vt:lpstr>One Possible Resolution:  Map to an identifier/identifier system in CEDS</vt:lpstr>
      <vt:lpstr>Warning!</vt:lpstr>
      <vt:lpstr>One Possible Resolution:  Populate the CEDS element with implicit data</vt:lpstr>
      <vt:lpstr>One Possible Resolution:  Choose not to use that element</vt:lpstr>
      <vt:lpstr>Separation Reasons Case Study Background</vt:lpstr>
      <vt:lpstr>What makes this tricky? </vt:lpstr>
      <vt:lpstr>Resolution:  Only ETL the data necessary.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Gap Resolution Scenarios</dc:title>
  <dc:creator>Gilbert, Christine (CEPI)</dc:creator>
  <cp:keywords>CEDS, data governance, Michigan, CEPI</cp:keywords>
  <cp:lastModifiedBy>Gilbert, Christine (CEPI)</cp:lastModifiedBy>
  <cp:revision>20</cp:revision>
  <dcterms:created xsi:type="dcterms:W3CDTF">2024-04-26T19:30:17Z</dcterms:created>
  <dcterms:modified xsi:type="dcterms:W3CDTF">2024-06-24T12:40:42Z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f46dfe0-534f-4c95-815c-5b1af86b9823_Enabled">
    <vt:lpwstr>true</vt:lpwstr>
  </property>
  <property fmtid="{D5CDD505-2E9C-101B-9397-08002B2CF9AE}" pid="3" name="MSIP_Label_2f46dfe0-534f-4c95-815c-5b1af86b9823_SetDate">
    <vt:lpwstr>2024-04-26T19:42:36Z</vt:lpwstr>
  </property>
  <property fmtid="{D5CDD505-2E9C-101B-9397-08002B2CF9AE}" pid="4" name="MSIP_Label_2f46dfe0-534f-4c95-815c-5b1af86b9823_Method">
    <vt:lpwstr>Privileged</vt:lpwstr>
  </property>
  <property fmtid="{D5CDD505-2E9C-101B-9397-08002B2CF9AE}" pid="5" name="MSIP_Label_2f46dfe0-534f-4c95-815c-5b1af86b9823_Name">
    <vt:lpwstr>2f46dfe0-534f-4c95-815c-5b1af86b9823</vt:lpwstr>
  </property>
  <property fmtid="{D5CDD505-2E9C-101B-9397-08002B2CF9AE}" pid="6" name="MSIP_Label_2f46dfe0-534f-4c95-815c-5b1af86b9823_SiteId">
    <vt:lpwstr>d5fb7087-3777-42ad-966a-892ef47225d1</vt:lpwstr>
  </property>
  <property fmtid="{D5CDD505-2E9C-101B-9397-08002B2CF9AE}" pid="7" name="MSIP_Label_2f46dfe0-534f-4c95-815c-5b1af86b9823_ActionId">
    <vt:lpwstr>756501e3-b595-4c81-965e-9b9e226fbc51</vt:lpwstr>
  </property>
  <property fmtid="{D5CDD505-2E9C-101B-9397-08002B2CF9AE}" pid="8" name="MSIP_Label_2f46dfe0-534f-4c95-815c-5b1af86b9823_ContentBits">
    <vt:lpwstr>0</vt:lpwstr>
  </property>
  <property fmtid="{D5CDD505-2E9C-101B-9397-08002B2CF9AE}" pid="9" name="ContentTypeId">
    <vt:lpwstr>0x010100DEB3DB719FA1C34080E4814B0864F043</vt:lpwstr>
  </property>
  <property fmtid="{D5CDD505-2E9C-101B-9397-08002B2CF9AE}" pid="10" name="MediaServiceImageTags">
    <vt:lpwstr/>
  </property>
</Properties>
</file>